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3e23182ba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b633ec0c448a0"/>
  </p:sldMasterIdLst>
  <p:sldIdLst>
    <p:sldId xmlns:r="http://schemas.openxmlformats.org/officeDocument/2006/relationships" id="256" r:id="R094a7b8c96c74db8"/>
    <p:sldId xmlns:r="http://schemas.openxmlformats.org/officeDocument/2006/relationships" id="257" r:id="R908a13a2e3354bd4"/>
    <p:sldId xmlns:r="http://schemas.openxmlformats.org/officeDocument/2006/relationships" id="258" r:id="R6481f9e07773492a"/>
    <p:sldId xmlns:r="http://schemas.openxmlformats.org/officeDocument/2006/relationships" id="259" r:id="R44d71467aff84839"/>
    <p:sldId xmlns:r="http://schemas.openxmlformats.org/officeDocument/2006/relationships" id="260" r:id="Rc8079d71245f4101"/>
    <p:sldId xmlns:r="http://schemas.openxmlformats.org/officeDocument/2006/relationships" id="261" r:id="R58f486b9817c4e42"/>
    <p:sldId xmlns:r="http://schemas.openxmlformats.org/officeDocument/2006/relationships" id="262" r:id="Ra93f1991ee8d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b633ec0c448a0" /><Relationship Type="http://schemas.openxmlformats.org/officeDocument/2006/relationships/slide" Target="/ppt/slides/slide1.xml" Id="R094a7b8c96c74db8" /><Relationship Type="http://schemas.openxmlformats.org/officeDocument/2006/relationships/slide" Target="/ppt/slides/slide2.xml" Id="R908a13a2e3354bd4" /><Relationship Type="http://schemas.openxmlformats.org/officeDocument/2006/relationships/slide" Target="/ppt/slides/slide3.xml" Id="R6481f9e07773492a" /><Relationship Type="http://schemas.openxmlformats.org/officeDocument/2006/relationships/slide" Target="/ppt/slides/slide4.xml" Id="R44d71467aff84839" /><Relationship Type="http://schemas.openxmlformats.org/officeDocument/2006/relationships/slide" Target="/ppt/slides/slide5.xml" Id="Rc8079d71245f4101" /><Relationship Type="http://schemas.openxmlformats.org/officeDocument/2006/relationships/slide" Target="/ppt/slides/slide6.xml" Id="R58f486b9817c4e42" /><Relationship Type="http://schemas.openxmlformats.org/officeDocument/2006/relationships/slide" Target="/ppt/slides/slide7.xml" Id="Ra93f1991ee8d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560378447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7b724eed470a" /><Relationship Type="http://schemas.openxmlformats.org/officeDocument/2006/relationships/theme" Target="/ppt/slideMasters/theme/theme1.xml" Id="R152190d7f804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b7b724eed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555a62de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34252df94b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b69108da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938c6a20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a484a828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17d0aaee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5605bd067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