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f5fd3c21e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06c8fecf84d39"/>
  </p:sldMasterIdLst>
  <p:sldIdLst>
    <p:sldId xmlns:r="http://schemas.openxmlformats.org/officeDocument/2006/relationships" id="256" r:id="R61a8f4d0db654de1"/>
    <p:sldId xmlns:r="http://schemas.openxmlformats.org/officeDocument/2006/relationships" id="257" r:id="Rde4662aeca8c49f1"/>
    <p:sldId xmlns:r="http://schemas.openxmlformats.org/officeDocument/2006/relationships" id="258" r:id="R7ee12ac9953243b1"/>
    <p:sldId xmlns:r="http://schemas.openxmlformats.org/officeDocument/2006/relationships" id="259" r:id="Rcdcefd1a94194c3e"/>
    <p:sldId xmlns:r="http://schemas.openxmlformats.org/officeDocument/2006/relationships" id="260" r:id="Rbb05a3eb14c2434a"/>
    <p:sldId xmlns:r="http://schemas.openxmlformats.org/officeDocument/2006/relationships" id="261" r:id="R65b859e35b27478a"/>
    <p:sldId xmlns:r="http://schemas.openxmlformats.org/officeDocument/2006/relationships" id="262" r:id="Rf2cbfacf333a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06c8fecf84d39" /><Relationship Type="http://schemas.openxmlformats.org/officeDocument/2006/relationships/slide" Target="/ppt/slides/slide1.xml" Id="R61a8f4d0db654de1" /><Relationship Type="http://schemas.openxmlformats.org/officeDocument/2006/relationships/slide" Target="/ppt/slides/slide2.xml" Id="Rde4662aeca8c49f1" /><Relationship Type="http://schemas.openxmlformats.org/officeDocument/2006/relationships/slide" Target="/ppt/slides/slide3.xml" Id="R7ee12ac9953243b1" /><Relationship Type="http://schemas.openxmlformats.org/officeDocument/2006/relationships/slide" Target="/ppt/slides/slide4.xml" Id="Rcdcefd1a94194c3e" /><Relationship Type="http://schemas.openxmlformats.org/officeDocument/2006/relationships/slide" Target="/ppt/slides/slide5.xml" Id="Rbb05a3eb14c2434a" /><Relationship Type="http://schemas.openxmlformats.org/officeDocument/2006/relationships/slide" Target="/ppt/slides/slide6.xml" Id="R65b859e35b27478a" /><Relationship Type="http://schemas.openxmlformats.org/officeDocument/2006/relationships/slide" Target="/ppt/slides/slide7.xml" Id="Rf2cbfacf333a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afb80cf46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f02d79be4d24" /><Relationship Type="http://schemas.openxmlformats.org/officeDocument/2006/relationships/theme" Target="/ppt/slideMasters/theme/theme1.xml" Id="R1d3b1b0be43a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4f02d79be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0906af7f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fd707fdf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7782c195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10a871a98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6b58b13ff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fbe07033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35f0145b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