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772aee59ba44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d91ffbf094e4e"/>
  </p:sldMasterIdLst>
  <p:sldIdLst>
    <p:sldId xmlns:r="http://schemas.openxmlformats.org/officeDocument/2006/relationships" id="256" r:id="Rfe78956927a64b26"/>
    <p:sldId xmlns:r="http://schemas.openxmlformats.org/officeDocument/2006/relationships" id="257" r:id="Rfaae56764fef4f81"/>
    <p:sldId xmlns:r="http://schemas.openxmlformats.org/officeDocument/2006/relationships" id="258" r:id="R326536e83e6b46c6"/>
    <p:sldId xmlns:r="http://schemas.openxmlformats.org/officeDocument/2006/relationships" id="259" r:id="R5e4df78828844b62"/>
    <p:sldId xmlns:r="http://schemas.openxmlformats.org/officeDocument/2006/relationships" id="260" r:id="Re70e3dde1f924760"/>
    <p:sldId xmlns:r="http://schemas.openxmlformats.org/officeDocument/2006/relationships" id="261" r:id="Ra79d3b510c104e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d91ffbf094e4e" /><Relationship Type="http://schemas.openxmlformats.org/officeDocument/2006/relationships/slide" Target="/ppt/slides/slide1.xml" Id="Rfe78956927a64b26" /><Relationship Type="http://schemas.openxmlformats.org/officeDocument/2006/relationships/slide" Target="/ppt/slides/slide2.xml" Id="Rfaae56764fef4f81" /><Relationship Type="http://schemas.openxmlformats.org/officeDocument/2006/relationships/slide" Target="/ppt/slides/slide3.xml" Id="R326536e83e6b46c6" /><Relationship Type="http://schemas.openxmlformats.org/officeDocument/2006/relationships/slide" Target="/ppt/slides/slide4.xml" Id="R5e4df78828844b62" /><Relationship Type="http://schemas.openxmlformats.org/officeDocument/2006/relationships/slide" Target="/ppt/slides/slide5.xml" Id="Re70e3dde1f924760" /><Relationship Type="http://schemas.openxmlformats.org/officeDocument/2006/relationships/slide" Target="/ppt/slides/slide6.xml" Id="Ra79d3b510c104e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0f11f979c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2c88d6d4e4bf6" /><Relationship Type="http://schemas.openxmlformats.org/officeDocument/2006/relationships/theme" Target="/ppt/slideMasters/theme/theme1.xml" Id="R3ea590f65d05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42c88d6d4e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5dab334a044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b2f0d4dc8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a9e91dd7442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f1cdd21db47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521c1cd95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c8260e4a840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 REVISJON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 Øye, Randi Øye, Teiterudbakken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randi.oye@oyerevisjon.dk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962 583 024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