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716e9e318043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4783c44a8f4eb4"/>
  </p:sldMasterIdLst>
  <p:sldIdLst>
    <p:sldId xmlns:r="http://schemas.openxmlformats.org/officeDocument/2006/relationships" id="256" r:id="R0c195a946df344de"/>
    <p:sldId xmlns:r="http://schemas.openxmlformats.org/officeDocument/2006/relationships" id="257" r:id="R998808d02a664b2b"/>
    <p:sldId xmlns:r="http://schemas.openxmlformats.org/officeDocument/2006/relationships" id="258" r:id="R6f45cd6da2a24c84"/>
    <p:sldId xmlns:r="http://schemas.openxmlformats.org/officeDocument/2006/relationships" id="259" r:id="R7e1d6dd241b64df5"/>
    <p:sldId xmlns:r="http://schemas.openxmlformats.org/officeDocument/2006/relationships" id="260" r:id="R3ba4280ed2734c77"/>
    <p:sldId xmlns:r="http://schemas.openxmlformats.org/officeDocument/2006/relationships" id="261" r:id="R493a74d3b1b84c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4783c44a8f4eb4" /><Relationship Type="http://schemas.openxmlformats.org/officeDocument/2006/relationships/slide" Target="/ppt/slides/slide1.xml" Id="R0c195a946df344de" /><Relationship Type="http://schemas.openxmlformats.org/officeDocument/2006/relationships/slide" Target="/ppt/slides/slide2.xml" Id="R998808d02a664b2b" /><Relationship Type="http://schemas.openxmlformats.org/officeDocument/2006/relationships/slide" Target="/ppt/slides/slide3.xml" Id="R6f45cd6da2a24c84" /><Relationship Type="http://schemas.openxmlformats.org/officeDocument/2006/relationships/slide" Target="/ppt/slides/slide4.xml" Id="R7e1d6dd241b64df5" /><Relationship Type="http://schemas.openxmlformats.org/officeDocument/2006/relationships/slide" Target="/ppt/slides/slide5.xml" Id="R3ba4280ed2734c77" /><Relationship Type="http://schemas.openxmlformats.org/officeDocument/2006/relationships/slide" Target="/ppt/slides/slide6.xml" Id="R493a74d3b1b84c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8245d95b3444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24557c5da4ff1" /><Relationship Type="http://schemas.openxmlformats.org/officeDocument/2006/relationships/theme" Target="/ppt/slideMasters/theme/theme1.xml" Id="R7186d73a0f0647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524557c5da4f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1e246a01148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9f597603f4b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626e251cf4f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349f9724e4a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d7ecfa9904e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ac888e53446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BLÅ KORS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 KORS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 KORS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 KORS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 KORS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 KORS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316 160 384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−3 250 194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2 551 852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103 018 315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1 215 379 982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 KORS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27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post@blakors.no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962 323 855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 KORS NORGE</a:t>
            </a:r>
          </a:p>
        </p:txBody>
      </p:sp>
    </p:spTree>
  </p:cSld>
  <p:clrMapOvr>
    <a:masterClrMapping xmlns:a="http://schemas.openxmlformats.org/drawingml/2006/main"/>
  </p:clrMapOvr>
</p:sld>
</file>