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ecacfd913045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e01650a3ef4978"/>
  </p:sldMasterIdLst>
  <p:sldIdLst>
    <p:sldId xmlns:r="http://schemas.openxmlformats.org/officeDocument/2006/relationships" id="256" r:id="Rc5514f07736e4039"/>
    <p:sldId xmlns:r="http://schemas.openxmlformats.org/officeDocument/2006/relationships" id="257" r:id="R19f0720bbf1e4675"/>
    <p:sldId xmlns:r="http://schemas.openxmlformats.org/officeDocument/2006/relationships" id="258" r:id="R38f8d2894a2f40df"/>
    <p:sldId xmlns:r="http://schemas.openxmlformats.org/officeDocument/2006/relationships" id="259" r:id="R59efc398ce0d4e5d"/>
    <p:sldId xmlns:r="http://schemas.openxmlformats.org/officeDocument/2006/relationships" id="260" r:id="R8ff6aa4c83c842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01650a3ef4978" /><Relationship Type="http://schemas.openxmlformats.org/officeDocument/2006/relationships/slide" Target="/ppt/slides/slide1.xml" Id="Rc5514f07736e4039" /><Relationship Type="http://schemas.openxmlformats.org/officeDocument/2006/relationships/slide" Target="/ppt/slides/slide2.xml" Id="R19f0720bbf1e4675" /><Relationship Type="http://schemas.openxmlformats.org/officeDocument/2006/relationships/slide" Target="/ppt/slides/slide3.xml" Id="R38f8d2894a2f40df" /><Relationship Type="http://schemas.openxmlformats.org/officeDocument/2006/relationships/slide" Target="/ppt/slides/slide4.xml" Id="R59efc398ce0d4e5d" /><Relationship Type="http://schemas.openxmlformats.org/officeDocument/2006/relationships/slide" Target="/ppt/slides/slide5.xml" Id="R8ff6aa4c83c842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16692c2f44e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4459b6bd44ef1" /><Relationship Type="http://schemas.openxmlformats.org/officeDocument/2006/relationships/theme" Target="/ppt/slideMasters/theme/theme1.xml" Id="R4c23dc499fa340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c4459b6bd44e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221ba75da47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b887ebfda4f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c0f311f8641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3b97519af40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7a433e4734e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STEIGEN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STEIGEN KOMMUNE ble etablert [år] og holder til i Leinesfjord.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Myklebostad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8283 Leinesfjord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 77 88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postmottak@steigen.kommune.no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www.steigen.kommune.no/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962 299 385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KOMMUNE</a:t>
            </a:r>
          </a:p>
        </p:txBody>
      </p:sp>
    </p:spTree>
  </p:cSld>
  <p:clrMapOvr>
    <a:masterClrMapping xmlns:a="http://schemas.openxmlformats.org/drawingml/2006/main"/>
  </p:clrMapOvr>
</p:sld>
</file>