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8a8f63ae614f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0261c0f01d4bc5"/>
  </p:sldMasterIdLst>
  <p:sldIdLst>
    <p:sldId xmlns:r="http://schemas.openxmlformats.org/officeDocument/2006/relationships" id="256" r:id="R5285729945574b5e"/>
    <p:sldId xmlns:r="http://schemas.openxmlformats.org/officeDocument/2006/relationships" id="257" r:id="Ra21ce6e1ec6945e0"/>
    <p:sldId xmlns:r="http://schemas.openxmlformats.org/officeDocument/2006/relationships" id="258" r:id="Re728ace957b146fd"/>
    <p:sldId xmlns:r="http://schemas.openxmlformats.org/officeDocument/2006/relationships" id="259" r:id="R99d8a35fb9bb413d"/>
    <p:sldId xmlns:r="http://schemas.openxmlformats.org/officeDocument/2006/relationships" id="260" r:id="R1c50520578c44076"/>
    <p:sldId xmlns:r="http://schemas.openxmlformats.org/officeDocument/2006/relationships" id="261" r:id="Rae82fdca66a0413b"/>
    <p:sldId xmlns:r="http://schemas.openxmlformats.org/officeDocument/2006/relationships" id="262" r:id="Rda6e0149796340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0261c0f01d4bc5" /><Relationship Type="http://schemas.openxmlformats.org/officeDocument/2006/relationships/slide" Target="/ppt/slides/slide1.xml" Id="R5285729945574b5e" /><Relationship Type="http://schemas.openxmlformats.org/officeDocument/2006/relationships/slide" Target="/ppt/slides/slide2.xml" Id="Ra21ce6e1ec6945e0" /><Relationship Type="http://schemas.openxmlformats.org/officeDocument/2006/relationships/slide" Target="/ppt/slides/slide3.xml" Id="Re728ace957b146fd" /><Relationship Type="http://schemas.openxmlformats.org/officeDocument/2006/relationships/slide" Target="/ppt/slides/slide4.xml" Id="R99d8a35fb9bb413d" /><Relationship Type="http://schemas.openxmlformats.org/officeDocument/2006/relationships/slide" Target="/ppt/slides/slide5.xml" Id="R1c50520578c44076" /><Relationship Type="http://schemas.openxmlformats.org/officeDocument/2006/relationships/slide" Target="/ppt/slides/slide6.xml" Id="Rae82fdca66a0413b" /><Relationship Type="http://schemas.openxmlformats.org/officeDocument/2006/relationships/slide" Target="/ppt/slides/slide7.xml" Id="Rda6e0149796340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a5e96a0b5a47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006531a7a4abf" /><Relationship Type="http://schemas.openxmlformats.org/officeDocument/2006/relationships/theme" Target="/ppt/slideMasters/theme/theme1.xml" Id="Rc966c67b73b34c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6006531a7a4a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8d7aa994d46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7f83922ba4b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db141f96b4a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9305f46d144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74af8f24d46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47ecec72146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1732299b344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HIS INVEST AS ble etablert [år] og holder til i His.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2 203 766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MATHIASSEN ANDERS ÅSMUND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Engeneveien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4817 His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960 658 949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