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3bdc593591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326bb46044235"/>
  </p:sldMasterIdLst>
  <p:sldIdLst>
    <p:sldId xmlns:r="http://schemas.openxmlformats.org/officeDocument/2006/relationships" id="256" r:id="Rbcee92199af843de"/>
    <p:sldId xmlns:r="http://schemas.openxmlformats.org/officeDocument/2006/relationships" id="257" r:id="Rfe9cfe921411455a"/>
    <p:sldId xmlns:r="http://schemas.openxmlformats.org/officeDocument/2006/relationships" id="258" r:id="R5836df5f4fd44292"/>
    <p:sldId xmlns:r="http://schemas.openxmlformats.org/officeDocument/2006/relationships" id="259" r:id="R8af0899aff224385"/>
    <p:sldId xmlns:r="http://schemas.openxmlformats.org/officeDocument/2006/relationships" id="260" r:id="Red19d62676804b16"/>
    <p:sldId xmlns:r="http://schemas.openxmlformats.org/officeDocument/2006/relationships" id="261" r:id="R6c7c85b7c56249c0"/>
    <p:sldId xmlns:r="http://schemas.openxmlformats.org/officeDocument/2006/relationships" id="262" r:id="Rc166a8b9bcae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326bb46044235" /><Relationship Type="http://schemas.openxmlformats.org/officeDocument/2006/relationships/slide" Target="/ppt/slides/slide1.xml" Id="Rbcee92199af843de" /><Relationship Type="http://schemas.openxmlformats.org/officeDocument/2006/relationships/slide" Target="/ppt/slides/slide2.xml" Id="Rfe9cfe921411455a" /><Relationship Type="http://schemas.openxmlformats.org/officeDocument/2006/relationships/slide" Target="/ppt/slides/slide3.xml" Id="R5836df5f4fd44292" /><Relationship Type="http://schemas.openxmlformats.org/officeDocument/2006/relationships/slide" Target="/ppt/slides/slide4.xml" Id="R8af0899aff224385" /><Relationship Type="http://schemas.openxmlformats.org/officeDocument/2006/relationships/slide" Target="/ppt/slides/slide5.xml" Id="Red19d62676804b16" /><Relationship Type="http://schemas.openxmlformats.org/officeDocument/2006/relationships/slide" Target="/ppt/slides/slide6.xml" Id="R6c7c85b7c56249c0" /><Relationship Type="http://schemas.openxmlformats.org/officeDocument/2006/relationships/slide" Target="/ppt/slides/slide7.xml" Id="Rc166a8b9bcae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97c116dbe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680790c724a75" /><Relationship Type="http://schemas.openxmlformats.org/officeDocument/2006/relationships/theme" Target="/ppt/slideMasters/theme/theme1.xml" Id="Rcc1d43e94bba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680790c724a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38bf1f9d8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676e07e5c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41727abeb45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480507b0a4b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2a6ffa53542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350f81a42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a1d7a069e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14 917 853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KIRKETEIG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