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c127cef6646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f18b91f57f4769"/>
  </p:sldMasterIdLst>
  <p:sldIdLst>
    <p:sldId xmlns:r="http://schemas.openxmlformats.org/officeDocument/2006/relationships" id="256" r:id="R77ec112bf2b44ad7"/>
    <p:sldId xmlns:r="http://schemas.openxmlformats.org/officeDocument/2006/relationships" id="257" r:id="R76f7f3a939da4c7a"/>
    <p:sldId xmlns:r="http://schemas.openxmlformats.org/officeDocument/2006/relationships" id="258" r:id="R98f62e5e7e9f4513"/>
    <p:sldId xmlns:r="http://schemas.openxmlformats.org/officeDocument/2006/relationships" id="259" r:id="R0030a08afd5944b7"/>
    <p:sldId xmlns:r="http://schemas.openxmlformats.org/officeDocument/2006/relationships" id="260" r:id="R22104a74ea564b1d"/>
    <p:sldId xmlns:r="http://schemas.openxmlformats.org/officeDocument/2006/relationships" id="261" r:id="Re062d11458c341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18b91f57f4769" /><Relationship Type="http://schemas.openxmlformats.org/officeDocument/2006/relationships/slide" Target="/ppt/slides/slide1.xml" Id="R77ec112bf2b44ad7" /><Relationship Type="http://schemas.openxmlformats.org/officeDocument/2006/relationships/slide" Target="/ppt/slides/slide2.xml" Id="R76f7f3a939da4c7a" /><Relationship Type="http://schemas.openxmlformats.org/officeDocument/2006/relationships/slide" Target="/ppt/slides/slide3.xml" Id="R98f62e5e7e9f4513" /><Relationship Type="http://schemas.openxmlformats.org/officeDocument/2006/relationships/slide" Target="/ppt/slides/slide4.xml" Id="R0030a08afd5944b7" /><Relationship Type="http://schemas.openxmlformats.org/officeDocument/2006/relationships/slide" Target="/ppt/slides/slide5.xml" Id="R22104a74ea564b1d" /><Relationship Type="http://schemas.openxmlformats.org/officeDocument/2006/relationships/slide" Target="/ppt/slides/slide6.xml" Id="Re062d11458c341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1f8f7b654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15150c97043e5" /><Relationship Type="http://schemas.openxmlformats.org/officeDocument/2006/relationships/theme" Target="/ppt/slideMasters/theme/theme1.xml" Id="R1c699e77add040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815150c97043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07c6f574841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07442df5d49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e6555a05245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f2303dbe04a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0e5fc3f6c46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d2e3d611447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kjell.tore@ekrevisjon.no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960 656 628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