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f8aecdd5e7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613232dc9e4af8"/>
  </p:sldMasterIdLst>
  <p:sldIdLst>
    <p:sldId xmlns:r="http://schemas.openxmlformats.org/officeDocument/2006/relationships" id="256" r:id="Red7448643b9c4723"/>
    <p:sldId xmlns:r="http://schemas.openxmlformats.org/officeDocument/2006/relationships" id="257" r:id="R00204bd0d54f4f9a"/>
    <p:sldId xmlns:r="http://schemas.openxmlformats.org/officeDocument/2006/relationships" id="258" r:id="R15b8089ce14d45a6"/>
    <p:sldId xmlns:r="http://schemas.openxmlformats.org/officeDocument/2006/relationships" id="259" r:id="R2a2eae341fb04719"/>
    <p:sldId xmlns:r="http://schemas.openxmlformats.org/officeDocument/2006/relationships" id="260" r:id="Rc88e362b455d4bdb"/>
    <p:sldId xmlns:r="http://schemas.openxmlformats.org/officeDocument/2006/relationships" id="261" r:id="Rc300c6e5c2de4b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13232dc9e4af8" /><Relationship Type="http://schemas.openxmlformats.org/officeDocument/2006/relationships/slide" Target="/ppt/slides/slide1.xml" Id="Red7448643b9c4723" /><Relationship Type="http://schemas.openxmlformats.org/officeDocument/2006/relationships/slide" Target="/ppt/slides/slide2.xml" Id="R00204bd0d54f4f9a" /><Relationship Type="http://schemas.openxmlformats.org/officeDocument/2006/relationships/slide" Target="/ppt/slides/slide3.xml" Id="R15b8089ce14d45a6" /><Relationship Type="http://schemas.openxmlformats.org/officeDocument/2006/relationships/slide" Target="/ppt/slides/slide4.xml" Id="R2a2eae341fb04719" /><Relationship Type="http://schemas.openxmlformats.org/officeDocument/2006/relationships/slide" Target="/ppt/slides/slide5.xml" Id="Rc88e362b455d4bdb" /><Relationship Type="http://schemas.openxmlformats.org/officeDocument/2006/relationships/slide" Target="/ppt/slides/slide6.xml" Id="Rc300c6e5c2de4b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d673a92c6445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db8272ac04c45" /><Relationship Type="http://schemas.openxmlformats.org/officeDocument/2006/relationships/theme" Target="/ppt/slideMasters/theme/theme1.xml" Id="Rec6ce17bd9b9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6db8272ac0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e9f1a811c4a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3cb0f49a041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ba9bf1bec43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016f7d02a4c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ba385c28146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a19eedc3643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INSTITUTT FOR KIRKE OG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INSTITUTT FOR KIRKE OG OPPVEKST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960 496 582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