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e5ad49edad4c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f1bb3da42443df"/>
  </p:sldMasterIdLst>
  <p:sldIdLst>
    <p:sldId xmlns:r="http://schemas.openxmlformats.org/officeDocument/2006/relationships" id="256" r:id="Rc0a2c466d0ac4500"/>
    <p:sldId xmlns:r="http://schemas.openxmlformats.org/officeDocument/2006/relationships" id="257" r:id="R71a439fc2f0c450b"/>
    <p:sldId xmlns:r="http://schemas.openxmlformats.org/officeDocument/2006/relationships" id="258" r:id="R60c256e0fe1d4e89"/>
    <p:sldId xmlns:r="http://schemas.openxmlformats.org/officeDocument/2006/relationships" id="259" r:id="R1659d97e833d408e"/>
    <p:sldId xmlns:r="http://schemas.openxmlformats.org/officeDocument/2006/relationships" id="260" r:id="R6f2522717f144a7e"/>
    <p:sldId xmlns:r="http://schemas.openxmlformats.org/officeDocument/2006/relationships" id="261" r:id="Rc8db81a57d6647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1bb3da42443df" /><Relationship Type="http://schemas.openxmlformats.org/officeDocument/2006/relationships/slide" Target="/ppt/slides/slide1.xml" Id="Rc0a2c466d0ac4500" /><Relationship Type="http://schemas.openxmlformats.org/officeDocument/2006/relationships/slide" Target="/ppt/slides/slide2.xml" Id="R71a439fc2f0c450b" /><Relationship Type="http://schemas.openxmlformats.org/officeDocument/2006/relationships/slide" Target="/ppt/slides/slide3.xml" Id="R60c256e0fe1d4e89" /><Relationship Type="http://schemas.openxmlformats.org/officeDocument/2006/relationships/slide" Target="/ppt/slides/slide4.xml" Id="R1659d97e833d408e" /><Relationship Type="http://schemas.openxmlformats.org/officeDocument/2006/relationships/slide" Target="/ppt/slides/slide5.xml" Id="R6f2522717f144a7e" /><Relationship Type="http://schemas.openxmlformats.org/officeDocument/2006/relationships/slide" Target="/ppt/slides/slide6.xml" Id="Rc8db81a57d6647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75ec67f6548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edbc646ca4f97" /><Relationship Type="http://schemas.openxmlformats.org/officeDocument/2006/relationships/theme" Target="/ppt/slideMasters/theme/theme1.xml" Id="R9209dd931e8646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bedbc646ca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6a26b05c34a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75411fd064c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96317573b4c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fd37115b34f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f2c9f12e14c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fcc1715a149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MISJONSKIRKEN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MISJONSKIRKEN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43 981 317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−4 084 940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−2 048 467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52 737 576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58 918 677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Krohgs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57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norge@mknu.no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www.mknu.no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960 474 708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