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d09675021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baa69d93e4898"/>
  </p:sldMasterIdLst>
  <p:sldIdLst>
    <p:sldId xmlns:r="http://schemas.openxmlformats.org/officeDocument/2006/relationships" id="256" r:id="R324229c6bc774ce6"/>
    <p:sldId xmlns:r="http://schemas.openxmlformats.org/officeDocument/2006/relationships" id="257" r:id="Rdd7d0ca62dcd488f"/>
    <p:sldId xmlns:r="http://schemas.openxmlformats.org/officeDocument/2006/relationships" id="258" r:id="R1b51b3449156495b"/>
    <p:sldId xmlns:r="http://schemas.openxmlformats.org/officeDocument/2006/relationships" id="259" r:id="R4d5455fd91174458"/>
    <p:sldId xmlns:r="http://schemas.openxmlformats.org/officeDocument/2006/relationships" id="260" r:id="Re945be4ae61e40a7"/>
    <p:sldId xmlns:r="http://schemas.openxmlformats.org/officeDocument/2006/relationships" id="261" r:id="R79a0f86a24c4475c"/>
    <p:sldId xmlns:r="http://schemas.openxmlformats.org/officeDocument/2006/relationships" id="262" r:id="R8f3a988e2038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baa69d93e4898" /><Relationship Type="http://schemas.openxmlformats.org/officeDocument/2006/relationships/slide" Target="/ppt/slides/slide1.xml" Id="R324229c6bc774ce6" /><Relationship Type="http://schemas.openxmlformats.org/officeDocument/2006/relationships/slide" Target="/ppt/slides/slide2.xml" Id="Rdd7d0ca62dcd488f" /><Relationship Type="http://schemas.openxmlformats.org/officeDocument/2006/relationships/slide" Target="/ppt/slides/slide3.xml" Id="R1b51b3449156495b" /><Relationship Type="http://schemas.openxmlformats.org/officeDocument/2006/relationships/slide" Target="/ppt/slides/slide4.xml" Id="R4d5455fd91174458" /><Relationship Type="http://schemas.openxmlformats.org/officeDocument/2006/relationships/slide" Target="/ppt/slides/slide5.xml" Id="Re945be4ae61e40a7" /><Relationship Type="http://schemas.openxmlformats.org/officeDocument/2006/relationships/slide" Target="/ppt/slides/slide6.xml" Id="R79a0f86a24c4475c" /><Relationship Type="http://schemas.openxmlformats.org/officeDocument/2006/relationships/slide" Target="/ppt/slides/slide7.xml" Id="R8f3a988e2038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8869d0670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39e674d245e6" /><Relationship Type="http://schemas.openxmlformats.org/officeDocument/2006/relationships/theme" Target="/ppt/slideMasters/theme/theme1.xml" Id="R9bde4a28c2c7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d39e674d2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98e6500b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fbdd301b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1fa67f6c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25035bdf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4f8333b0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aa58f71e1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7ef254cc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