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153cb008d50474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891aae91f284249"/>
  </p:sldMasterIdLst>
  <p:sldIdLst>
    <p:sldId xmlns:r="http://schemas.openxmlformats.org/officeDocument/2006/relationships" id="256" r:id="R44e709a7584442ad"/>
    <p:sldId xmlns:r="http://schemas.openxmlformats.org/officeDocument/2006/relationships" id="257" r:id="R4c5f711470994f5f"/>
    <p:sldId xmlns:r="http://schemas.openxmlformats.org/officeDocument/2006/relationships" id="258" r:id="R13fbde4e282744ce"/>
    <p:sldId xmlns:r="http://schemas.openxmlformats.org/officeDocument/2006/relationships" id="259" r:id="R71ed25b611474a46"/>
    <p:sldId xmlns:r="http://schemas.openxmlformats.org/officeDocument/2006/relationships" id="260" r:id="Rd54a160d14b2471d"/>
    <p:sldId xmlns:r="http://schemas.openxmlformats.org/officeDocument/2006/relationships" id="261" r:id="Rd805abc8c7eb411d"/>
    <p:sldId xmlns:r="http://schemas.openxmlformats.org/officeDocument/2006/relationships" id="262" r:id="R1477afb67bc54c6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891aae91f284249" /><Relationship Type="http://schemas.openxmlformats.org/officeDocument/2006/relationships/slide" Target="/ppt/slides/slide1.xml" Id="R44e709a7584442ad" /><Relationship Type="http://schemas.openxmlformats.org/officeDocument/2006/relationships/slide" Target="/ppt/slides/slide2.xml" Id="R4c5f711470994f5f" /><Relationship Type="http://schemas.openxmlformats.org/officeDocument/2006/relationships/slide" Target="/ppt/slides/slide3.xml" Id="R13fbde4e282744ce" /><Relationship Type="http://schemas.openxmlformats.org/officeDocument/2006/relationships/slide" Target="/ppt/slides/slide4.xml" Id="R71ed25b611474a46" /><Relationship Type="http://schemas.openxmlformats.org/officeDocument/2006/relationships/slide" Target="/ppt/slides/slide5.xml" Id="Rd54a160d14b2471d" /><Relationship Type="http://schemas.openxmlformats.org/officeDocument/2006/relationships/slide" Target="/ppt/slides/slide6.xml" Id="Rd805abc8c7eb411d" /><Relationship Type="http://schemas.openxmlformats.org/officeDocument/2006/relationships/slide" Target="/ppt/slides/slide7.xml" Id="R1477afb67bc54c6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47b232745ec448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a6ad10f5bf419f" /><Relationship Type="http://schemas.openxmlformats.org/officeDocument/2006/relationships/theme" Target="/ppt/slideMasters/theme/theme1.xml" Id="R50c426c9541d436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ca6ad10f5bf419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4482dada3d447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84beb6cf36467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007a6f30a3451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48883254e0490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8db773757a462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1c2474ac85458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825b0b7c07455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 BOLLE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 BOLLE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 BOLLE AS ble etablert [år] og holder til i Leknes.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 BOLLE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 BOLLE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 BOLLE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2 962 208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−444 735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−459 801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377 583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1 481 544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 BOLLE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BOLLE ANN HELEN BEATE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BOLLE OLAUG JOHANNE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 BOLLE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Storgata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8370 Leknes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76 08 11 05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960 174 607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 BOLLE AS</a:t>
            </a:r>
          </a:p>
        </p:txBody>
      </p:sp>
    </p:spTree>
  </p:cSld>
  <p:clrMapOvr>
    <a:masterClrMapping xmlns:a="http://schemas.openxmlformats.org/drawingml/2006/main"/>
  </p:clrMapOvr>
</p:sld>
</file>