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c850e7625d4f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04ecfd88e44eb4"/>
  </p:sldMasterIdLst>
  <p:sldIdLst>
    <p:sldId xmlns:r="http://schemas.openxmlformats.org/officeDocument/2006/relationships" id="256" r:id="Ra972a2770c254d0a"/>
    <p:sldId xmlns:r="http://schemas.openxmlformats.org/officeDocument/2006/relationships" id="257" r:id="R12885ae019934e0b"/>
    <p:sldId xmlns:r="http://schemas.openxmlformats.org/officeDocument/2006/relationships" id="258" r:id="R0f7768b0d6014c4f"/>
    <p:sldId xmlns:r="http://schemas.openxmlformats.org/officeDocument/2006/relationships" id="259" r:id="Rd4a6c9ae04f64119"/>
    <p:sldId xmlns:r="http://schemas.openxmlformats.org/officeDocument/2006/relationships" id="260" r:id="R9920de9f3a1140eb"/>
    <p:sldId xmlns:r="http://schemas.openxmlformats.org/officeDocument/2006/relationships" id="261" r:id="Rd15f4e2a5e794282"/>
    <p:sldId xmlns:r="http://schemas.openxmlformats.org/officeDocument/2006/relationships" id="262" r:id="R40c9ada2914248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04ecfd88e44eb4" /><Relationship Type="http://schemas.openxmlformats.org/officeDocument/2006/relationships/slide" Target="/ppt/slides/slide1.xml" Id="Ra972a2770c254d0a" /><Relationship Type="http://schemas.openxmlformats.org/officeDocument/2006/relationships/slide" Target="/ppt/slides/slide2.xml" Id="R12885ae019934e0b" /><Relationship Type="http://schemas.openxmlformats.org/officeDocument/2006/relationships/slide" Target="/ppt/slides/slide3.xml" Id="R0f7768b0d6014c4f" /><Relationship Type="http://schemas.openxmlformats.org/officeDocument/2006/relationships/slide" Target="/ppt/slides/slide4.xml" Id="Rd4a6c9ae04f64119" /><Relationship Type="http://schemas.openxmlformats.org/officeDocument/2006/relationships/slide" Target="/ppt/slides/slide5.xml" Id="R9920de9f3a1140eb" /><Relationship Type="http://schemas.openxmlformats.org/officeDocument/2006/relationships/slide" Target="/ppt/slides/slide6.xml" Id="Rd15f4e2a5e794282" /><Relationship Type="http://schemas.openxmlformats.org/officeDocument/2006/relationships/slide" Target="/ppt/slides/slide7.xml" Id="R40c9ada2914248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ac19d12da44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40fb3e52d4062" /><Relationship Type="http://schemas.openxmlformats.org/officeDocument/2006/relationships/theme" Target="/ppt/slideMasters/theme/theme1.xml" Id="Re7766bb230484e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f40fb3e52d40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55d6b273040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534286b6047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6e4dd9d514b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1398e2c1b4e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471d38e6342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f49bc18e44d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4086390e043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DEN FLYVENDE TALLERKEN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FLYVENDE TALLERKEN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DEN FLYVENDE TALLERKEN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FLYVENDE TALLERKEN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FLYVENDE TALLERKEN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FLYVENDE TALLERKEN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33 017 964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3 812 440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3 076 210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15 976 140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23 725 914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FLYVENDE TALLERKEN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ALLEN CHRISTOPHER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FLYVENDE TALLERKEN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75C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56 55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960 106 113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FLYVENDE TALLERKEN AS</a:t>
            </a:r>
          </a:p>
        </p:txBody>
      </p:sp>
    </p:spTree>
  </p:cSld>
  <p:clrMapOvr>
    <a:masterClrMapping xmlns:a="http://schemas.openxmlformats.org/drawingml/2006/main"/>
  </p:clrMapOvr>
</p:sld>
</file>