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cf3554397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ec8accf6f4de5"/>
  </p:sldMasterIdLst>
  <p:sldIdLst>
    <p:sldId xmlns:r="http://schemas.openxmlformats.org/officeDocument/2006/relationships" id="256" r:id="Rf51f4f6ac18e42ff"/>
    <p:sldId xmlns:r="http://schemas.openxmlformats.org/officeDocument/2006/relationships" id="257" r:id="Rb2950fd6aaa94cea"/>
    <p:sldId xmlns:r="http://schemas.openxmlformats.org/officeDocument/2006/relationships" id="258" r:id="R9d1f9fba7558413e"/>
    <p:sldId xmlns:r="http://schemas.openxmlformats.org/officeDocument/2006/relationships" id="259" r:id="Rb5b7c880fa92415f"/>
    <p:sldId xmlns:r="http://schemas.openxmlformats.org/officeDocument/2006/relationships" id="260" r:id="Ra804d24694b44d39"/>
    <p:sldId xmlns:r="http://schemas.openxmlformats.org/officeDocument/2006/relationships" id="261" r:id="R5bba211c172845d2"/>
    <p:sldId xmlns:r="http://schemas.openxmlformats.org/officeDocument/2006/relationships" id="262" r:id="R9cdbb6f0673e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ec8accf6f4de5" /><Relationship Type="http://schemas.openxmlformats.org/officeDocument/2006/relationships/slide" Target="/ppt/slides/slide1.xml" Id="Rf51f4f6ac18e42ff" /><Relationship Type="http://schemas.openxmlformats.org/officeDocument/2006/relationships/slide" Target="/ppt/slides/slide2.xml" Id="Rb2950fd6aaa94cea" /><Relationship Type="http://schemas.openxmlformats.org/officeDocument/2006/relationships/slide" Target="/ppt/slides/slide3.xml" Id="R9d1f9fba7558413e" /><Relationship Type="http://schemas.openxmlformats.org/officeDocument/2006/relationships/slide" Target="/ppt/slides/slide4.xml" Id="Rb5b7c880fa92415f" /><Relationship Type="http://schemas.openxmlformats.org/officeDocument/2006/relationships/slide" Target="/ppt/slides/slide5.xml" Id="Ra804d24694b44d39" /><Relationship Type="http://schemas.openxmlformats.org/officeDocument/2006/relationships/slide" Target="/ppt/slides/slide6.xml" Id="R5bba211c172845d2" /><Relationship Type="http://schemas.openxmlformats.org/officeDocument/2006/relationships/slide" Target="/ppt/slides/slide7.xml" Id="R9cdbb6f0673e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c0d8e1528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ffd370324d66" /><Relationship Type="http://schemas.openxmlformats.org/officeDocument/2006/relationships/theme" Target="/ppt/slideMasters/theme/theme1.xml" Id="R453dd1665ead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3ffd37032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f8580d9c9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f05bf4a4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49b44cc7c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b55bc4268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ad04a062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21267be4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bc97da1a2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