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ec8d73089b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993e0e6914eb7"/>
  </p:sldMasterIdLst>
  <p:sldIdLst>
    <p:sldId xmlns:r="http://schemas.openxmlformats.org/officeDocument/2006/relationships" id="256" r:id="R44963599396f4def"/>
    <p:sldId xmlns:r="http://schemas.openxmlformats.org/officeDocument/2006/relationships" id="257" r:id="Rb51fab050ede4d31"/>
    <p:sldId xmlns:r="http://schemas.openxmlformats.org/officeDocument/2006/relationships" id="258" r:id="R131f69a658af4338"/>
    <p:sldId xmlns:r="http://schemas.openxmlformats.org/officeDocument/2006/relationships" id="259" r:id="R6ae9af9530bb4efd"/>
    <p:sldId xmlns:r="http://schemas.openxmlformats.org/officeDocument/2006/relationships" id="260" r:id="R09a93a60cd46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993e0e6914eb7" /><Relationship Type="http://schemas.openxmlformats.org/officeDocument/2006/relationships/slide" Target="/ppt/slides/slide1.xml" Id="R44963599396f4def" /><Relationship Type="http://schemas.openxmlformats.org/officeDocument/2006/relationships/slide" Target="/ppt/slides/slide2.xml" Id="Rb51fab050ede4d31" /><Relationship Type="http://schemas.openxmlformats.org/officeDocument/2006/relationships/slide" Target="/ppt/slides/slide3.xml" Id="R131f69a658af4338" /><Relationship Type="http://schemas.openxmlformats.org/officeDocument/2006/relationships/slide" Target="/ppt/slides/slide4.xml" Id="R6ae9af9530bb4efd" /><Relationship Type="http://schemas.openxmlformats.org/officeDocument/2006/relationships/slide" Target="/ppt/slides/slide5.xml" Id="R09a93a60cd46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1d38b756b42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7f4b7167c47c2" /><Relationship Type="http://schemas.openxmlformats.org/officeDocument/2006/relationships/theme" Target="/ppt/slideMasters/theme/theme1.xml" Id="R09affee4600e41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27f4b7167c47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22833deab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3b334c4cd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08f060f47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dd82abefb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fdab894b64b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KOMMUNE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TINGHUS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75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post@etne.kommune.no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