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67a3943ff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848ff57234b72"/>
  </p:sldMasterIdLst>
  <p:sldIdLst>
    <p:sldId xmlns:r="http://schemas.openxmlformats.org/officeDocument/2006/relationships" id="256" r:id="R9352553a40114415"/>
    <p:sldId xmlns:r="http://schemas.openxmlformats.org/officeDocument/2006/relationships" id="257" r:id="R60f97a0f52734d23"/>
    <p:sldId xmlns:r="http://schemas.openxmlformats.org/officeDocument/2006/relationships" id="258" r:id="R14ddaaee1399488b"/>
    <p:sldId xmlns:r="http://schemas.openxmlformats.org/officeDocument/2006/relationships" id="259" r:id="R9bf8d06052b846d4"/>
    <p:sldId xmlns:r="http://schemas.openxmlformats.org/officeDocument/2006/relationships" id="260" r:id="R917b0030a0e3400b"/>
    <p:sldId xmlns:r="http://schemas.openxmlformats.org/officeDocument/2006/relationships" id="261" r:id="Ra341784c9652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848ff57234b72" /><Relationship Type="http://schemas.openxmlformats.org/officeDocument/2006/relationships/slide" Target="/ppt/slides/slide1.xml" Id="R9352553a40114415" /><Relationship Type="http://schemas.openxmlformats.org/officeDocument/2006/relationships/slide" Target="/ppt/slides/slide2.xml" Id="R60f97a0f52734d23" /><Relationship Type="http://schemas.openxmlformats.org/officeDocument/2006/relationships/slide" Target="/ppt/slides/slide3.xml" Id="R14ddaaee1399488b" /><Relationship Type="http://schemas.openxmlformats.org/officeDocument/2006/relationships/slide" Target="/ppt/slides/slide4.xml" Id="R9bf8d06052b846d4" /><Relationship Type="http://schemas.openxmlformats.org/officeDocument/2006/relationships/slide" Target="/ppt/slides/slide5.xml" Id="R917b0030a0e3400b" /><Relationship Type="http://schemas.openxmlformats.org/officeDocument/2006/relationships/slide" Target="/ppt/slides/slide6.xml" Id="Ra341784c9652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61e036f42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a6376f38f449a" /><Relationship Type="http://schemas.openxmlformats.org/officeDocument/2006/relationships/theme" Target="/ppt/slideMasters/theme/theme1.xml" Id="Rd71f12c40fe0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a6376f38f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67d0f6736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d24330f2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c20b9713b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64b643554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943fa9166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13fc54dcf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TINGHUS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 75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post@etne.kommune.no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959 435 375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KOMMUNE</a:t>
            </a:r>
          </a:p>
        </p:txBody>
      </p:sp>
    </p:spTree>
  </p:cSld>
  <p:clrMapOvr>
    <a:masterClrMapping xmlns:a="http://schemas.openxmlformats.org/drawingml/2006/main"/>
  </p:clrMapOvr>
</p:sld>
</file>