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6a0c726c3f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e13663f5947c8"/>
  </p:sldMasterIdLst>
  <p:sldIdLst>
    <p:sldId xmlns:r="http://schemas.openxmlformats.org/officeDocument/2006/relationships" id="256" r:id="R8beb39875c214672"/>
    <p:sldId xmlns:r="http://schemas.openxmlformats.org/officeDocument/2006/relationships" id="257" r:id="R2ebd00f14cc94bf1"/>
    <p:sldId xmlns:r="http://schemas.openxmlformats.org/officeDocument/2006/relationships" id="258" r:id="Rea2cd3ed3e194f2f"/>
    <p:sldId xmlns:r="http://schemas.openxmlformats.org/officeDocument/2006/relationships" id="259" r:id="Rdeaf1292266d4bae"/>
    <p:sldId xmlns:r="http://schemas.openxmlformats.org/officeDocument/2006/relationships" id="260" r:id="Ra56e550453db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e13663f5947c8" /><Relationship Type="http://schemas.openxmlformats.org/officeDocument/2006/relationships/slide" Target="/ppt/slides/slide1.xml" Id="R8beb39875c214672" /><Relationship Type="http://schemas.openxmlformats.org/officeDocument/2006/relationships/slide" Target="/ppt/slides/slide2.xml" Id="R2ebd00f14cc94bf1" /><Relationship Type="http://schemas.openxmlformats.org/officeDocument/2006/relationships/slide" Target="/ppt/slides/slide3.xml" Id="Rea2cd3ed3e194f2f" /><Relationship Type="http://schemas.openxmlformats.org/officeDocument/2006/relationships/slide" Target="/ppt/slides/slide4.xml" Id="Rdeaf1292266d4bae" /><Relationship Type="http://schemas.openxmlformats.org/officeDocument/2006/relationships/slide" Target="/ppt/slides/slide5.xml" Id="Ra56e550453db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e43d2400440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43e1bf72423a" /><Relationship Type="http://schemas.openxmlformats.org/officeDocument/2006/relationships/theme" Target="/ppt/slideMasters/theme/theme1.xml" Id="R27733a00121e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f43e1bf72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eda48eed8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733bd01b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c69ca6e6d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6d11072ae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4bafc0245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HALDEN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 KOMMUNE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17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postmottak@halden.kommune.no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www.halden.kommune.no/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959 159 092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HALDEN KOMMUNE</a:t>
            </a:r>
          </a:p>
        </p:txBody>
      </p:sp>
    </p:spTree>
  </p:cSld>
  <p:clrMapOvr>
    <a:masterClrMapping xmlns:a="http://schemas.openxmlformats.org/drawingml/2006/main"/>
  </p:clrMapOvr>
</p:sld>
</file>