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588652025749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650c5ed6df491b"/>
  </p:sldMasterIdLst>
  <p:sldIdLst>
    <p:sldId xmlns:r="http://schemas.openxmlformats.org/officeDocument/2006/relationships" id="256" r:id="R4186869cff7b4b4b"/>
    <p:sldId xmlns:r="http://schemas.openxmlformats.org/officeDocument/2006/relationships" id="257" r:id="R68bb5318a4f3432e"/>
    <p:sldId xmlns:r="http://schemas.openxmlformats.org/officeDocument/2006/relationships" id="258" r:id="Rc1d03bbd85fb44f1"/>
    <p:sldId xmlns:r="http://schemas.openxmlformats.org/officeDocument/2006/relationships" id="259" r:id="Ra99061a1eef048db"/>
    <p:sldId xmlns:r="http://schemas.openxmlformats.org/officeDocument/2006/relationships" id="260" r:id="R4d1c0e76be224d87"/>
    <p:sldId xmlns:r="http://schemas.openxmlformats.org/officeDocument/2006/relationships" id="261" r:id="Rf4bef4c7d5444ce9"/>
    <p:sldId xmlns:r="http://schemas.openxmlformats.org/officeDocument/2006/relationships" id="262" r:id="R84334032ab614e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650c5ed6df491b" /><Relationship Type="http://schemas.openxmlformats.org/officeDocument/2006/relationships/slide" Target="/ppt/slides/slide1.xml" Id="R4186869cff7b4b4b" /><Relationship Type="http://schemas.openxmlformats.org/officeDocument/2006/relationships/slide" Target="/ppt/slides/slide2.xml" Id="R68bb5318a4f3432e" /><Relationship Type="http://schemas.openxmlformats.org/officeDocument/2006/relationships/slide" Target="/ppt/slides/slide3.xml" Id="Rc1d03bbd85fb44f1" /><Relationship Type="http://schemas.openxmlformats.org/officeDocument/2006/relationships/slide" Target="/ppt/slides/slide4.xml" Id="Ra99061a1eef048db" /><Relationship Type="http://schemas.openxmlformats.org/officeDocument/2006/relationships/slide" Target="/ppt/slides/slide5.xml" Id="R4d1c0e76be224d87" /><Relationship Type="http://schemas.openxmlformats.org/officeDocument/2006/relationships/slide" Target="/ppt/slides/slide6.xml" Id="Rf4bef4c7d5444ce9" /><Relationship Type="http://schemas.openxmlformats.org/officeDocument/2006/relationships/slide" Target="/ppt/slides/slide7.xml" Id="R84334032ab614e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081763133e42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ff9b5f1724aec" /><Relationship Type="http://schemas.openxmlformats.org/officeDocument/2006/relationships/theme" Target="/ppt/slideMasters/theme/theme1.xml" Id="R4234973130b149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0ff9b5f1724a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63493f72843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909e0562d40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5a5aed96044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f1bf2db2444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d567a391f4e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021731a5545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6e368cef946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REVISJON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11 741 918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2 237 102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1 736 759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7 587 321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959 152 446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