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71c1fb95df44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dd853b1282463b"/>
  </p:sldMasterIdLst>
  <p:sldIdLst>
    <p:sldId xmlns:r="http://schemas.openxmlformats.org/officeDocument/2006/relationships" id="256" r:id="R3621c8bc189342b5"/>
    <p:sldId xmlns:r="http://schemas.openxmlformats.org/officeDocument/2006/relationships" id="257" r:id="Re23dfc829d634f01"/>
    <p:sldId xmlns:r="http://schemas.openxmlformats.org/officeDocument/2006/relationships" id="258" r:id="R077ff753d5da47e3"/>
    <p:sldId xmlns:r="http://schemas.openxmlformats.org/officeDocument/2006/relationships" id="259" r:id="R770b51f0eb9f4e2e"/>
    <p:sldId xmlns:r="http://schemas.openxmlformats.org/officeDocument/2006/relationships" id="260" r:id="R2c6d5f91f8f443a0"/>
    <p:sldId xmlns:r="http://schemas.openxmlformats.org/officeDocument/2006/relationships" id="261" r:id="Rcf6d5c73cfcf4bcd"/>
    <p:sldId xmlns:r="http://schemas.openxmlformats.org/officeDocument/2006/relationships" id="262" r:id="R86ac5bf49f4c40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dd853b1282463b" /><Relationship Type="http://schemas.openxmlformats.org/officeDocument/2006/relationships/slide" Target="/ppt/slides/slide1.xml" Id="R3621c8bc189342b5" /><Relationship Type="http://schemas.openxmlformats.org/officeDocument/2006/relationships/slide" Target="/ppt/slides/slide2.xml" Id="Re23dfc829d634f01" /><Relationship Type="http://schemas.openxmlformats.org/officeDocument/2006/relationships/slide" Target="/ppt/slides/slide3.xml" Id="R077ff753d5da47e3" /><Relationship Type="http://schemas.openxmlformats.org/officeDocument/2006/relationships/slide" Target="/ppt/slides/slide4.xml" Id="R770b51f0eb9f4e2e" /><Relationship Type="http://schemas.openxmlformats.org/officeDocument/2006/relationships/slide" Target="/ppt/slides/slide5.xml" Id="R2c6d5f91f8f443a0" /><Relationship Type="http://schemas.openxmlformats.org/officeDocument/2006/relationships/slide" Target="/ppt/slides/slide6.xml" Id="Rcf6d5c73cfcf4bcd" /><Relationship Type="http://schemas.openxmlformats.org/officeDocument/2006/relationships/slide" Target="/ppt/slides/slide7.xml" Id="R86ac5bf49f4c40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fe24da6f0245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87e297316481e" /><Relationship Type="http://schemas.openxmlformats.org/officeDocument/2006/relationships/theme" Target="/ppt/slideMasters/theme/theme1.xml" Id="R0d02543e63564d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c87e29731648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38dc723d942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0460a9ca64d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eb722fecd40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cd9fedabb43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4c06ae2194a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a98091aab42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350f0155f45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CORTEX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CORTEX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−5 777 504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290 911 864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886 709 285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920 200 914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HELLAND LILLEBØ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JUDITH LILLEBØ SANDVOLD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PALMAR LILLEBØ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AUDUN LILLEBØ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PER-CHRISTIAN KROEPELIEN LILLEBØ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Skysstasjon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958 990 200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