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8ee0f8418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96b1ac0b64229"/>
  </p:sldMasterIdLst>
  <p:sldIdLst>
    <p:sldId xmlns:r="http://schemas.openxmlformats.org/officeDocument/2006/relationships" id="256" r:id="R9f40e484da184a0a"/>
    <p:sldId xmlns:r="http://schemas.openxmlformats.org/officeDocument/2006/relationships" id="257" r:id="R16762500141e4608"/>
    <p:sldId xmlns:r="http://schemas.openxmlformats.org/officeDocument/2006/relationships" id="258" r:id="Rd103c5c668654807"/>
    <p:sldId xmlns:r="http://schemas.openxmlformats.org/officeDocument/2006/relationships" id="259" r:id="Rd2bffb10a821448f"/>
    <p:sldId xmlns:r="http://schemas.openxmlformats.org/officeDocument/2006/relationships" id="260" r:id="R6957ee735dd148e4"/>
    <p:sldId xmlns:r="http://schemas.openxmlformats.org/officeDocument/2006/relationships" id="261" r:id="R6b368b8b3df0466e"/>
    <p:sldId xmlns:r="http://schemas.openxmlformats.org/officeDocument/2006/relationships" id="262" r:id="R482baf13bdbb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96b1ac0b64229" /><Relationship Type="http://schemas.openxmlformats.org/officeDocument/2006/relationships/slide" Target="/ppt/slides/slide1.xml" Id="R9f40e484da184a0a" /><Relationship Type="http://schemas.openxmlformats.org/officeDocument/2006/relationships/slide" Target="/ppt/slides/slide2.xml" Id="R16762500141e4608" /><Relationship Type="http://schemas.openxmlformats.org/officeDocument/2006/relationships/slide" Target="/ppt/slides/slide3.xml" Id="Rd103c5c668654807" /><Relationship Type="http://schemas.openxmlformats.org/officeDocument/2006/relationships/slide" Target="/ppt/slides/slide4.xml" Id="Rd2bffb10a821448f" /><Relationship Type="http://schemas.openxmlformats.org/officeDocument/2006/relationships/slide" Target="/ppt/slides/slide5.xml" Id="R6957ee735dd148e4" /><Relationship Type="http://schemas.openxmlformats.org/officeDocument/2006/relationships/slide" Target="/ppt/slides/slide6.xml" Id="R6b368b8b3df0466e" /><Relationship Type="http://schemas.openxmlformats.org/officeDocument/2006/relationships/slide" Target="/ppt/slides/slide7.xml" Id="R482baf13bdbb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2eea21c18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7936db774db1" /><Relationship Type="http://schemas.openxmlformats.org/officeDocument/2006/relationships/theme" Target="/ppt/slideMasters/theme/theme1.xml" Id="Rf370678acb39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07936db77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70c1dde6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9c4073ac1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186ecf3e3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3d48976d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cce8603a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591bd49c41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eb208635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SHIPPING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117 725 552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45 174 763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349 084 851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380 933 336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AS  –  92,8 %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REIDUNN HELGA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958 339 038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