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03a248403144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b55782118148bb"/>
  </p:sldMasterIdLst>
  <p:sldIdLst>
    <p:sldId xmlns:r="http://schemas.openxmlformats.org/officeDocument/2006/relationships" id="256" r:id="R72667f0be6954749"/>
    <p:sldId xmlns:r="http://schemas.openxmlformats.org/officeDocument/2006/relationships" id="257" r:id="R9daa2ab75bc14fe6"/>
    <p:sldId xmlns:r="http://schemas.openxmlformats.org/officeDocument/2006/relationships" id="258" r:id="R8f82f71972fb490f"/>
    <p:sldId xmlns:r="http://schemas.openxmlformats.org/officeDocument/2006/relationships" id="259" r:id="Ra3395c65b104445c"/>
    <p:sldId xmlns:r="http://schemas.openxmlformats.org/officeDocument/2006/relationships" id="260" r:id="Rd511b30976d6464d"/>
    <p:sldId xmlns:r="http://schemas.openxmlformats.org/officeDocument/2006/relationships" id="261" r:id="Rfbdba33802ad44c4"/>
    <p:sldId xmlns:r="http://schemas.openxmlformats.org/officeDocument/2006/relationships" id="262" r:id="Re7dc09c49f4141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55782118148bb" /><Relationship Type="http://schemas.openxmlformats.org/officeDocument/2006/relationships/slide" Target="/ppt/slides/slide1.xml" Id="R72667f0be6954749" /><Relationship Type="http://schemas.openxmlformats.org/officeDocument/2006/relationships/slide" Target="/ppt/slides/slide2.xml" Id="R9daa2ab75bc14fe6" /><Relationship Type="http://schemas.openxmlformats.org/officeDocument/2006/relationships/slide" Target="/ppt/slides/slide3.xml" Id="R8f82f71972fb490f" /><Relationship Type="http://schemas.openxmlformats.org/officeDocument/2006/relationships/slide" Target="/ppt/slides/slide4.xml" Id="Ra3395c65b104445c" /><Relationship Type="http://schemas.openxmlformats.org/officeDocument/2006/relationships/slide" Target="/ppt/slides/slide5.xml" Id="Rd511b30976d6464d" /><Relationship Type="http://schemas.openxmlformats.org/officeDocument/2006/relationships/slide" Target="/ppt/slides/slide6.xml" Id="Rfbdba33802ad44c4" /><Relationship Type="http://schemas.openxmlformats.org/officeDocument/2006/relationships/slide" Target="/ppt/slides/slide7.xml" Id="Re7dc09c49f4141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80db862bf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6867120744a5e" /><Relationship Type="http://schemas.openxmlformats.org/officeDocument/2006/relationships/theme" Target="/ppt/slideMasters/theme/theme1.xml" Id="R02c7fc47302f489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76867120744a5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34893419ec47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2ed54682040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536a09cb0a49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abd58b0d0149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54d93b5d6e4c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f869af59a49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4cd5485404e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NORDSTRAND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NORDSTRAND REVISJON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10 898 487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2 905 003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2 310 058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1 910 414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5 739 034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HEISAN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 VENTURES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OLE-PETTER ALFSTAD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Storåsveien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958 246 595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NORDSTRAND REVISJON AS</a:t>
            </a:r>
          </a:p>
        </p:txBody>
      </p:sp>
    </p:spTree>
  </p:cSld>
  <p:clrMapOvr>
    <a:masterClrMapping xmlns:a="http://schemas.openxmlformats.org/drawingml/2006/main"/>
  </p:clrMapOvr>
</p:sld>
</file>