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b4df6ee7e9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3e2d9613c74833"/>
  </p:sldMasterIdLst>
  <p:sldIdLst>
    <p:sldId xmlns:r="http://schemas.openxmlformats.org/officeDocument/2006/relationships" id="256" r:id="R9db03a967d2a4947"/>
    <p:sldId xmlns:r="http://schemas.openxmlformats.org/officeDocument/2006/relationships" id="257" r:id="R3a25258b09a94532"/>
    <p:sldId xmlns:r="http://schemas.openxmlformats.org/officeDocument/2006/relationships" id="258" r:id="Rcc3624d52a0b409f"/>
    <p:sldId xmlns:r="http://schemas.openxmlformats.org/officeDocument/2006/relationships" id="259" r:id="R68a5fb1d6cd441f1"/>
    <p:sldId xmlns:r="http://schemas.openxmlformats.org/officeDocument/2006/relationships" id="260" r:id="Re99efbff91c5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e2d9613c74833" /><Relationship Type="http://schemas.openxmlformats.org/officeDocument/2006/relationships/slide" Target="/ppt/slides/slide1.xml" Id="R9db03a967d2a4947" /><Relationship Type="http://schemas.openxmlformats.org/officeDocument/2006/relationships/slide" Target="/ppt/slides/slide2.xml" Id="R3a25258b09a94532" /><Relationship Type="http://schemas.openxmlformats.org/officeDocument/2006/relationships/slide" Target="/ppt/slides/slide3.xml" Id="Rcc3624d52a0b409f" /><Relationship Type="http://schemas.openxmlformats.org/officeDocument/2006/relationships/slide" Target="/ppt/slides/slide4.xml" Id="R68a5fb1d6cd441f1" /><Relationship Type="http://schemas.openxmlformats.org/officeDocument/2006/relationships/slide" Target="/ppt/slides/slide5.xml" Id="Re99efbff91c5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a73b0709744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f5b7593b04b55" /><Relationship Type="http://schemas.openxmlformats.org/officeDocument/2006/relationships/theme" Target="/ppt/slideMasters/theme/theme1.xml" Id="R2aee1120f7f0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f5b7593b04b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4b91dfe8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f2a279eda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020d664ec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f5881c99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f6d5aea58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AVKASTNING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AVKASTNING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958 131 089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AVKASTNING</a:t>
            </a:r>
          </a:p>
        </p:txBody>
      </p:sp>
    </p:spTree>
  </p:cSld>
  <p:clrMapOvr>
    <a:masterClrMapping xmlns:a="http://schemas.openxmlformats.org/drawingml/2006/main"/>
  </p:clrMapOvr>
</p:sld>
</file>