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2ab2e3f0414b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9ef127dc7f488f"/>
  </p:sldMasterIdLst>
  <p:sldIdLst>
    <p:sldId xmlns:r="http://schemas.openxmlformats.org/officeDocument/2006/relationships" id="256" r:id="R6e193d86408a40ce"/>
    <p:sldId xmlns:r="http://schemas.openxmlformats.org/officeDocument/2006/relationships" id="257" r:id="Ra9dfe664bc3649f5"/>
    <p:sldId xmlns:r="http://schemas.openxmlformats.org/officeDocument/2006/relationships" id="258" r:id="R59a312c4ce9c431d"/>
    <p:sldId xmlns:r="http://schemas.openxmlformats.org/officeDocument/2006/relationships" id="259" r:id="R6b2c3b8c1e9b4f09"/>
    <p:sldId xmlns:r="http://schemas.openxmlformats.org/officeDocument/2006/relationships" id="260" r:id="R29f903f74b1749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9ef127dc7f488f" /><Relationship Type="http://schemas.openxmlformats.org/officeDocument/2006/relationships/slide" Target="/ppt/slides/slide1.xml" Id="R6e193d86408a40ce" /><Relationship Type="http://schemas.openxmlformats.org/officeDocument/2006/relationships/slide" Target="/ppt/slides/slide2.xml" Id="Ra9dfe664bc3649f5" /><Relationship Type="http://schemas.openxmlformats.org/officeDocument/2006/relationships/slide" Target="/ppt/slides/slide3.xml" Id="R59a312c4ce9c431d" /><Relationship Type="http://schemas.openxmlformats.org/officeDocument/2006/relationships/slide" Target="/ppt/slides/slide4.xml" Id="R6b2c3b8c1e9b4f09" /><Relationship Type="http://schemas.openxmlformats.org/officeDocument/2006/relationships/slide" Target="/ppt/slides/slide5.xml" Id="R29f903f74b1749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4adb817fc144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357abe79d41fe" /><Relationship Type="http://schemas.openxmlformats.org/officeDocument/2006/relationships/theme" Target="/ppt/slideMasters/theme/theme1.xml" Id="R0243b952c07146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2357abe79d41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35190055147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316787ba04d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dc76e8ea14a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8066f8b9445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ac65e31ed43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957 801 412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</a:t>
            </a:r>
          </a:p>
        </p:txBody>
      </p:sp>
    </p:spTree>
  </p:cSld>
  <p:clrMapOvr>
    <a:masterClrMapping xmlns:a="http://schemas.openxmlformats.org/drawingml/2006/main"/>
  </p:clrMapOvr>
</p:sld>
</file>