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48254597c1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5130874f7640eb"/>
  </p:sldMasterIdLst>
  <p:sldIdLst>
    <p:sldId xmlns:r="http://schemas.openxmlformats.org/officeDocument/2006/relationships" id="256" r:id="R20894d9fc6744551"/>
    <p:sldId xmlns:r="http://schemas.openxmlformats.org/officeDocument/2006/relationships" id="257" r:id="R347cc1a63bd84dde"/>
    <p:sldId xmlns:r="http://schemas.openxmlformats.org/officeDocument/2006/relationships" id="258" r:id="R7d961439db6e46ea"/>
    <p:sldId xmlns:r="http://schemas.openxmlformats.org/officeDocument/2006/relationships" id="259" r:id="Re40fbd388b494baf"/>
    <p:sldId xmlns:r="http://schemas.openxmlformats.org/officeDocument/2006/relationships" id="260" r:id="Rb1c6cc2042ef4a05"/>
    <p:sldId xmlns:r="http://schemas.openxmlformats.org/officeDocument/2006/relationships" id="261" r:id="R88536303e58a490a"/>
    <p:sldId xmlns:r="http://schemas.openxmlformats.org/officeDocument/2006/relationships" id="262" r:id="Rc5859cd63322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130874f7640eb" /><Relationship Type="http://schemas.openxmlformats.org/officeDocument/2006/relationships/slide" Target="/ppt/slides/slide1.xml" Id="R20894d9fc6744551" /><Relationship Type="http://schemas.openxmlformats.org/officeDocument/2006/relationships/slide" Target="/ppt/slides/slide2.xml" Id="R347cc1a63bd84dde" /><Relationship Type="http://schemas.openxmlformats.org/officeDocument/2006/relationships/slide" Target="/ppt/slides/slide3.xml" Id="R7d961439db6e46ea" /><Relationship Type="http://schemas.openxmlformats.org/officeDocument/2006/relationships/slide" Target="/ppt/slides/slide4.xml" Id="Re40fbd388b494baf" /><Relationship Type="http://schemas.openxmlformats.org/officeDocument/2006/relationships/slide" Target="/ppt/slides/slide5.xml" Id="Rb1c6cc2042ef4a05" /><Relationship Type="http://schemas.openxmlformats.org/officeDocument/2006/relationships/slide" Target="/ppt/slides/slide6.xml" Id="R88536303e58a490a" /><Relationship Type="http://schemas.openxmlformats.org/officeDocument/2006/relationships/slide" Target="/ppt/slides/slide7.xml" Id="Rc5859cd63322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57446c779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8e1c6e41e451d" /><Relationship Type="http://schemas.openxmlformats.org/officeDocument/2006/relationships/theme" Target="/ppt/slideMasters/theme/theme1.xml" Id="Rb29f245997c5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8e1c6e41e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d441fc31a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f0a7c7a96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df62046ca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a05ed5fef4a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8221a3481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bfdde586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e66cdffe4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 REVISJON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39 770 554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9 091 110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7 240 493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1 496 295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17 942 619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EØS INVEST AS  –  31,6 %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HAGET TRULS EGIL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KOKKIN HÅVARD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SKIRBEKK INVEST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STRÆTMOEN AS  –  15,8 %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TROND EIRIK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Lundgaardvegen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957 668 933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 REVISJON AS</a:t>
            </a:r>
          </a:p>
        </p:txBody>
      </p:sp>
    </p:spTree>
  </p:cSld>
  <p:clrMapOvr>
    <a:masterClrMapping xmlns:a="http://schemas.openxmlformats.org/drawingml/2006/main"/>
  </p:clrMapOvr>
</p:sld>
</file>