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ea0eb397d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eb8eef6c94f34"/>
  </p:sldMasterIdLst>
  <p:sldIdLst>
    <p:sldId xmlns:r="http://schemas.openxmlformats.org/officeDocument/2006/relationships" id="256" r:id="Re823b508da834821"/>
    <p:sldId xmlns:r="http://schemas.openxmlformats.org/officeDocument/2006/relationships" id="257" r:id="Ra08f9c6472d847f6"/>
    <p:sldId xmlns:r="http://schemas.openxmlformats.org/officeDocument/2006/relationships" id="258" r:id="Rb1001f26ef144d0b"/>
    <p:sldId xmlns:r="http://schemas.openxmlformats.org/officeDocument/2006/relationships" id="259" r:id="R1670a9006fe540fd"/>
    <p:sldId xmlns:r="http://schemas.openxmlformats.org/officeDocument/2006/relationships" id="260" r:id="Re32bdd44f445452c"/>
    <p:sldId xmlns:r="http://schemas.openxmlformats.org/officeDocument/2006/relationships" id="261" r:id="R53f4583b42924ac6"/>
    <p:sldId xmlns:r="http://schemas.openxmlformats.org/officeDocument/2006/relationships" id="262" r:id="R758b82edcf2a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eb8eef6c94f34" /><Relationship Type="http://schemas.openxmlformats.org/officeDocument/2006/relationships/slide" Target="/ppt/slides/slide1.xml" Id="Re823b508da834821" /><Relationship Type="http://schemas.openxmlformats.org/officeDocument/2006/relationships/slide" Target="/ppt/slides/slide2.xml" Id="Ra08f9c6472d847f6" /><Relationship Type="http://schemas.openxmlformats.org/officeDocument/2006/relationships/slide" Target="/ppt/slides/slide3.xml" Id="Rb1001f26ef144d0b" /><Relationship Type="http://schemas.openxmlformats.org/officeDocument/2006/relationships/slide" Target="/ppt/slides/slide4.xml" Id="R1670a9006fe540fd" /><Relationship Type="http://schemas.openxmlformats.org/officeDocument/2006/relationships/slide" Target="/ppt/slides/slide5.xml" Id="Re32bdd44f445452c" /><Relationship Type="http://schemas.openxmlformats.org/officeDocument/2006/relationships/slide" Target="/ppt/slides/slide6.xml" Id="R53f4583b42924ac6" /><Relationship Type="http://schemas.openxmlformats.org/officeDocument/2006/relationships/slide" Target="/ppt/slides/slide7.xml" Id="R758b82edcf2a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a6b086acc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f0cc987c4222" /><Relationship Type="http://schemas.openxmlformats.org/officeDocument/2006/relationships/theme" Target="/ppt/slideMasters/theme/theme1.xml" Id="R4f7b286389fc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af0cc987c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834d126d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5ed32f90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bd8a36f4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fd41e4ca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2c6353e0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7aea29cd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379eaf67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