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4a013c2c2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e13c6a4bf4047"/>
  </p:sldMasterIdLst>
  <p:sldIdLst>
    <p:sldId xmlns:r="http://schemas.openxmlformats.org/officeDocument/2006/relationships" id="256" r:id="Rd4db04969bc94daf"/>
    <p:sldId xmlns:r="http://schemas.openxmlformats.org/officeDocument/2006/relationships" id="257" r:id="Rc49241d846cc4493"/>
    <p:sldId xmlns:r="http://schemas.openxmlformats.org/officeDocument/2006/relationships" id="258" r:id="R1ad237325bca4117"/>
    <p:sldId xmlns:r="http://schemas.openxmlformats.org/officeDocument/2006/relationships" id="259" r:id="R20c89923245e4ca7"/>
    <p:sldId xmlns:r="http://schemas.openxmlformats.org/officeDocument/2006/relationships" id="260" r:id="R51d233134bb34a7f"/>
    <p:sldId xmlns:r="http://schemas.openxmlformats.org/officeDocument/2006/relationships" id="261" r:id="Rbb29676a805e4002"/>
    <p:sldId xmlns:r="http://schemas.openxmlformats.org/officeDocument/2006/relationships" id="262" r:id="Rc65f86e1038f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e13c6a4bf4047" /><Relationship Type="http://schemas.openxmlformats.org/officeDocument/2006/relationships/slide" Target="/ppt/slides/slide1.xml" Id="Rd4db04969bc94daf" /><Relationship Type="http://schemas.openxmlformats.org/officeDocument/2006/relationships/slide" Target="/ppt/slides/slide2.xml" Id="Rc49241d846cc4493" /><Relationship Type="http://schemas.openxmlformats.org/officeDocument/2006/relationships/slide" Target="/ppt/slides/slide3.xml" Id="R1ad237325bca4117" /><Relationship Type="http://schemas.openxmlformats.org/officeDocument/2006/relationships/slide" Target="/ppt/slides/slide4.xml" Id="R20c89923245e4ca7" /><Relationship Type="http://schemas.openxmlformats.org/officeDocument/2006/relationships/slide" Target="/ppt/slides/slide5.xml" Id="R51d233134bb34a7f" /><Relationship Type="http://schemas.openxmlformats.org/officeDocument/2006/relationships/slide" Target="/ppt/slides/slide6.xml" Id="Rbb29676a805e4002" /><Relationship Type="http://schemas.openxmlformats.org/officeDocument/2006/relationships/slide" Target="/ppt/slides/slide7.xml" Id="Rc65f86e1038f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152b43b8b45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f389be1447e6" /><Relationship Type="http://schemas.openxmlformats.org/officeDocument/2006/relationships/theme" Target="/ppt/slideMasters/theme/theme1.xml" Id="Rd1ca28a4adbb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4f389be14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cfadcf42a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c0b28a41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432defc93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fc2a4fff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c55ee442a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201568c0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d827db1e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