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747fd2140e49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ad54c64def494b"/>
  </p:sldMasterIdLst>
  <p:sldIdLst>
    <p:sldId xmlns:r="http://schemas.openxmlformats.org/officeDocument/2006/relationships" id="256" r:id="R006d4fc8353d4157"/>
    <p:sldId xmlns:r="http://schemas.openxmlformats.org/officeDocument/2006/relationships" id="257" r:id="R2699f1a384c843a7"/>
    <p:sldId xmlns:r="http://schemas.openxmlformats.org/officeDocument/2006/relationships" id="258" r:id="Rcccc667c6b4d4059"/>
    <p:sldId xmlns:r="http://schemas.openxmlformats.org/officeDocument/2006/relationships" id="259" r:id="R13bd9de17f4e4828"/>
    <p:sldId xmlns:r="http://schemas.openxmlformats.org/officeDocument/2006/relationships" id="260" r:id="R02c0d0a73c0b4c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ad54c64def494b" /><Relationship Type="http://schemas.openxmlformats.org/officeDocument/2006/relationships/slide" Target="/ppt/slides/slide1.xml" Id="R006d4fc8353d4157" /><Relationship Type="http://schemas.openxmlformats.org/officeDocument/2006/relationships/slide" Target="/ppt/slides/slide2.xml" Id="R2699f1a384c843a7" /><Relationship Type="http://schemas.openxmlformats.org/officeDocument/2006/relationships/slide" Target="/ppt/slides/slide3.xml" Id="Rcccc667c6b4d4059" /><Relationship Type="http://schemas.openxmlformats.org/officeDocument/2006/relationships/slide" Target="/ppt/slides/slide4.xml" Id="R13bd9de17f4e4828" /><Relationship Type="http://schemas.openxmlformats.org/officeDocument/2006/relationships/slide" Target="/ppt/slides/slide5.xml" Id="R02c0d0a73c0b4c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74adba5e94d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7b0bf55c54500" /><Relationship Type="http://schemas.openxmlformats.org/officeDocument/2006/relationships/theme" Target="/ppt/slideMasters/theme/theme1.xml" Id="R96e92344bfde42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f7b0bf55c545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2900746714f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ac97372e040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fab7c6b0049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e048b41674a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4a29b3af340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EIGÅS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EIGÅS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956 935 113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EIGÅS EIENDOM AS</a:t>
            </a:r>
          </a:p>
        </p:txBody>
      </p:sp>
    </p:spTree>
  </p:cSld>
  <p:clrMapOvr>
    <a:masterClrMapping xmlns:a="http://schemas.openxmlformats.org/drawingml/2006/main"/>
  </p:clrMapOvr>
</p:sld>
</file>