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84d028e82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0469c5e8943c8"/>
  </p:sldMasterIdLst>
  <p:sldIdLst>
    <p:sldId xmlns:r="http://schemas.openxmlformats.org/officeDocument/2006/relationships" id="256" r:id="R07a794ebc9a44de2"/>
    <p:sldId xmlns:r="http://schemas.openxmlformats.org/officeDocument/2006/relationships" id="257" r:id="Rc7309aee118849ee"/>
    <p:sldId xmlns:r="http://schemas.openxmlformats.org/officeDocument/2006/relationships" id="258" r:id="R1614dc79ddba4211"/>
    <p:sldId xmlns:r="http://schemas.openxmlformats.org/officeDocument/2006/relationships" id="259" r:id="R6a937f0316be4cfd"/>
    <p:sldId xmlns:r="http://schemas.openxmlformats.org/officeDocument/2006/relationships" id="260" r:id="R7f66e7d3ba5046f4"/>
    <p:sldId xmlns:r="http://schemas.openxmlformats.org/officeDocument/2006/relationships" id="261" r:id="R8c67b2a7d88c410b"/>
    <p:sldId xmlns:r="http://schemas.openxmlformats.org/officeDocument/2006/relationships" id="262" r:id="R23bd47f81bfe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0469c5e8943c8" /><Relationship Type="http://schemas.openxmlformats.org/officeDocument/2006/relationships/slide" Target="/ppt/slides/slide1.xml" Id="R07a794ebc9a44de2" /><Relationship Type="http://schemas.openxmlformats.org/officeDocument/2006/relationships/slide" Target="/ppt/slides/slide2.xml" Id="Rc7309aee118849ee" /><Relationship Type="http://schemas.openxmlformats.org/officeDocument/2006/relationships/slide" Target="/ppt/slides/slide3.xml" Id="R1614dc79ddba4211" /><Relationship Type="http://schemas.openxmlformats.org/officeDocument/2006/relationships/slide" Target="/ppt/slides/slide4.xml" Id="R6a937f0316be4cfd" /><Relationship Type="http://schemas.openxmlformats.org/officeDocument/2006/relationships/slide" Target="/ppt/slides/slide5.xml" Id="R7f66e7d3ba5046f4" /><Relationship Type="http://schemas.openxmlformats.org/officeDocument/2006/relationships/slide" Target="/ppt/slides/slide6.xml" Id="R8c67b2a7d88c410b" /><Relationship Type="http://schemas.openxmlformats.org/officeDocument/2006/relationships/slide" Target="/ppt/slides/slide7.xml" Id="R23bd47f81bfe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65b2afddc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08df7c87480d" /><Relationship Type="http://schemas.openxmlformats.org/officeDocument/2006/relationships/theme" Target="/ppt/slideMasters/theme/theme1.xml" Id="Rcd83da30741b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a08df7c87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d37c1db57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9c2fff3ee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1c3feadf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f2deee90a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ee9b86db5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e2f0a8dfa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dd83b063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