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a9208ab89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542163cf8a42fe"/>
  </p:sldMasterIdLst>
  <p:sldIdLst>
    <p:sldId xmlns:r="http://schemas.openxmlformats.org/officeDocument/2006/relationships" id="256" r:id="R5b7b926436e8406b"/>
    <p:sldId xmlns:r="http://schemas.openxmlformats.org/officeDocument/2006/relationships" id="257" r:id="Rb3908d9b65a04818"/>
    <p:sldId xmlns:r="http://schemas.openxmlformats.org/officeDocument/2006/relationships" id="258" r:id="R53c945caa9ec462a"/>
    <p:sldId xmlns:r="http://schemas.openxmlformats.org/officeDocument/2006/relationships" id="259" r:id="Rc8c94e4bd4ec4d20"/>
    <p:sldId xmlns:r="http://schemas.openxmlformats.org/officeDocument/2006/relationships" id="260" r:id="Re9b38f6a3f9a42a5"/>
    <p:sldId xmlns:r="http://schemas.openxmlformats.org/officeDocument/2006/relationships" id="261" r:id="R47c01288a4af43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42163cf8a42fe" /><Relationship Type="http://schemas.openxmlformats.org/officeDocument/2006/relationships/slide" Target="/ppt/slides/slide1.xml" Id="R5b7b926436e8406b" /><Relationship Type="http://schemas.openxmlformats.org/officeDocument/2006/relationships/slide" Target="/ppt/slides/slide2.xml" Id="Rb3908d9b65a04818" /><Relationship Type="http://schemas.openxmlformats.org/officeDocument/2006/relationships/slide" Target="/ppt/slides/slide3.xml" Id="R53c945caa9ec462a" /><Relationship Type="http://schemas.openxmlformats.org/officeDocument/2006/relationships/slide" Target="/ppt/slides/slide4.xml" Id="Rc8c94e4bd4ec4d20" /><Relationship Type="http://schemas.openxmlformats.org/officeDocument/2006/relationships/slide" Target="/ppt/slides/slide5.xml" Id="Re9b38f6a3f9a42a5" /><Relationship Type="http://schemas.openxmlformats.org/officeDocument/2006/relationships/slide" Target="/ppt/slides/slide6.xml" Id="R47c01288a4af43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aaf3aa8a4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927a5ab9c47bb" /><Relationship Type="http://schemas.openxmlformats.org/officeDocument/2006/relationships/theme" Target="/ppt/slideMasters/theme/theme1.xml" Id="R1e89e822f07b4c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927a5ab9c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db6bae5e14b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541d60563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3fdfd36f6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ff69203c940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f11ccd48145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0c8a3b83b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RADISSON HOSPITALITY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956 281 792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