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5dd19b3bd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96dfd0548458b"/>
  </p:sldMasterIdLst>
  <p:sldIdLst>
    <p:sldId xmlns:r="http://schemas.openxmlformats.org/officeDocument/2006/relationships" id="256" r:id="R77a3fed1c13a4362"/>
    <p:sldId xmlns:r="http://schemas.openxmlformats.org/officeDocument/2006/relationships" id="257" r:id="Rb0ff169b59f24a96"/>
    <p:sldId xmlns:r="http://schemas.openxmlformats.org/officeDocument/2006/relationships" id="258" r:id="Ra533f25f5bf74db8"/>
    <p:sldId xmlns:r="http://schemas.openxmlformats.org/officeDocument/2006/relationships" id="259" r:id="Rd948ff428e534337"/>
    <p:sldId xmlns:r="http://schemas.openxmlformats.org/officeDocument/2006/relationships" id="260" r:id="R11131f2f9dbe4766"/>
    <p:sldId xmlns:r="http://schemas.openxmlformats.org/officeDocument/2006/relationships" id="261" r:id="R198896bffcc14f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96dfd0548458b" /><Relationship Type="http://schemas.openxmlformats.org/officeDocument/2006/relationships/slide" Target="/ppt/slides/slide1.xml" Id="R77a3fed1c13a4362" /><Relationship Type="http://schemas.openxmlformats.org/officeDocument/2006/relationships/slide" Target="/ppt/slides/slide2.xml" Id="Rb0ff169b59f24a96" /><Relationship Type="http://schemas.openxmlformats.org/officeDocument/2006/relationships/slide" Target="/ppt/slides/slide3.xml" Id="Ra533f25f5bf74db8" /><Relationship Type="http://schemas.openxmlformats.org/officeDocument/2006/relationships/slide" Target="/ppt/slides/slide4.xml" Id="Rd948ff428e534337" /><Relationship Type="http://schemas.openxmlformats.org/officeDocument/2006/relationships/slide" Target="/ppt/slides/slide5.xml" Id="R11131f2f9dbe4766" /><Relationship Type="http://schemas.openxmlformats.org/officeDocument/2006/relationships/slide" Target="/ppt/slides/slide6.xml" Id="R198896bffcc14f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8b8d96aaa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426c16b2b4b46" /><Relationship Type="http://schemas.openxmlformats.org/officeDocument/2006/relationships/theme" Target="/ppt/slideMasters/theme/theme1.xml" Id="R2a5f591b333546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426c16b2b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58812420d44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39bbb4a8a40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86d87c1ba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79681aee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e31626dce47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9bcad66c442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