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fe0ebdcf5041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40a31e6f34a07"/>
  </p:sldMasterIdLst>
  <p:sldIdLst>
    <p:sldId xmlns:r="http://schemas.openxmlformats.org/officeDocument/2006/relationships" id="256" r:id="R234e9276cea14edf"/>
    <p:sldId xmlns:r="http://schemas.openxmlformats.org/officeDocument/2006/relationships" id="257" r:id="Rc801857f632c4e65"/>
    <p:sldId xmlns:r="http://schemas.openxmlformats.org/officeDocument/2006/relationships" id="258" r:id="Rcc12cef7a909475e"/>
    <p:sldId xmlns:r="http://schemas.openxmlformats.org/officeDocument/2006/relationships" id="259" r:id="R98246fd41e4a44f8"/>
    <p:sldId xmlns:r="http://schemas.openxmlformats.org/officeDocument/2006/relationships" id="260" r:id="Rb87a0b1aef62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40a31e6f34a07" /><Relationship Type="http://schemas.openxmlformats.org/officeDocument/2006/relationships/slide" Target="/ppt/slides/slide1.xml" Id="R234e9276cea14edf" /><Relationship Type="http://schemas.openxmlformats.org/officeDocument/2006/relationships/slide" Target="/ppt/slides/slide2.xml" Id="Rc801857f632c4e65" /><Relationship Type="http://schemas.openxmlformats.org/officeDocument/2006/relationships/slide" Target="/ppt/slides/slide3.xml" Id="Rcc12cef7a909475e" /><Relationship Type="http://schemas.openxmlformats.org/officeDocument/2006/relationships/slide" Target="/ppt/slides/slide4.xml" Id="R98246fd41e4a44f8" /><Relationship Type="http://schemas.openxmlformats.org/officeDocument/2006/relationships/slide" Target="/ppt/slides/slide5.xml" Id="Rb87a0b1aef62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c1492a04643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705d22f5241f2" /><Relationship Type="http://schemas.openxmlformats.org/officeDocument/2006/relationships/theme" Target="/ppt/slideMasters/theme/theme1.xml" Id="R1a4adf3380c942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4705d22f52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71b98191a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314c040f042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2bb862b2e241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369a1459e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84c55e8d6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