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6ad95122e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8285d77714c4f"/>
  </p:sldMasterIdLst>
  <p:sldIdLst>
    <p:sldId xmlns:r="http://schemas.openxmlformats.org/officeDocument/2006/relationships" id="256" r:id="Rcd50f41101de4540"/>
    <p:sldId xmlns:r="http://schemas.openxmlformats.org/officeDocument/2006/relationships" id="257" r:id="Ra7dbb2e1012246a6"/>
    <p:sldId xmlns:r="http://schemas.openxmlformats.org/officeDocument/2006/relationships" id="258" r:id="Rcc9fb3031bd44ca9"/>
    <p:sldId xmlns:r="http://schemas.openxmlformats.org/officeDocument/2006/relationships" id="259" r:id="R451991a8c1b246da"/>
    <p:sldId xmlns:r="http://schemas.openxmlformats.org/officeDocument/2006/relationships" id="260" r:id="R6707177f40634ac0"/>
    <p:sldId xmlns:r="http://schemas.openxmlformats.org/officeDocument/2006/relationships" id="261" r:id="Rc7351e9e704a45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8285d77714c4f" /><Relationship Type="http://schemas.openxmlformats.org/officeDocument/2006/relationships/slide" Target="/ppt/slides/slide1.xml" Id="Rcd50f41101de4540" /><Relationship Type="http://schemas.openxmlformats.org/officeDocument/2006/relationships/slide" Target="/ppt/slides/slide2.xml" Id="Ra7dbb2e1012246a6" /><Relationship Type="http://schemas.openxmlformats.org/officeDocument/2006/relationships/slide" Target="/ppt/slides/slide3.xml" Id="Rcc9fb3031bd44ca9" /><Relationship Type="http://schemas.openxmlformats.org/officeDocument/2006/relationships/slide" Target="/ppt/slides/slide4.xml" Id="R451991a8c1b246da" /><Relationship Type="http://schemas.openxmlformats.org/officeDocument/2006/relationships/slide" Target="/ppt/slides/slide5.xml" Id="R6707177f40634ac0" /><Relationship Type="http://schemas.openxmlformats.org/officeDocument/2006/relationships/slide" Target="/ppt/slides/slide6.xml" Id="Rc7351e9e704a45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6d2a339a6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219024674ade" /><Relationship Type="http://schemas.openxmlformats.org/officeDocument/2006/relationships/theme" Target="/ppt/slideMasters/theme/theme1.xml" Id="Rd57c5ba9348b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821902467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6c0fca2c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cc613d0e1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cbe49d2c40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855ce0d6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bae8e7167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6fd085b0e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