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94860c4ffa4453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6ac21437bc24995"/>
  </p:sldMasterIdLst>
  <p:sldIdLst>
    <p:sldId xmlns:r="http://schemas.openxmlformats.org/officeDocument/2006/relationships" id="256" r:id="Rd5190306b5ab4e81"/>
    <p:sldId xmlns:r="http://schemas.openxmlformats.org/officeDocument/2006/relationships" id="257" r:id="Rfd0bb6eaaa23474b"/>
    <p:sldId xmlns:r="http://schemas.openxmlformats.org/officeDocument/2006/relationships" id="258" r:id="Rac664e90bd4b4ec8"/>
    <p:sldId xmlns:r="http://schemas.openxmlformats.org/officeDocument/2006/relationships" id="259" r:id="R8a153609038d4aed"/>
    <p:sldId xmlns:r="http://schemas.openxmlformats.org/officeDocument/2006/relationships" id="260" r:id="Raf795acd95ca4d9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6ac21437bc24995" /><Relationship Type="http://schemas.openxmlformats.org/officeDocument/2006/relationships/slide" Target="/ppt/slides/slide1.xml" Id="Rd5190306b5ab4e81" /><Relationship Type="http://schemas.openxmlformats.org/officeDocument/2006/relationships/slide" Target="/ppt/slides/slide2.xml" Id="Rfd0bb6eaaa23474b" /><Relationship Type="http://schemas.openxmlformats.org/officeDocument/2006/relationships/slide" Target="/ppt/slides/slide3.xml" Id="Rac664e90bd4b4ec8" /><Relationship Type="http://schemas.openxmlformats.org/officeDocument/2006/relationships/slide" Target="/ppt/slides/slide4.xml" Id="R8a153609038d4aed" /><Relationship Type="http://schemas.openxmlformats.org/officeDocument/2006/relationships/slide" Target="/ppt/slides/slide5.xml" Id="Raf795acd95ca4d9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000168b628a4e7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c51df8be007470e" /><Relationship Type="http://schemas.openxmlformats.org/officeDocument/2006/relationships/theme" Target="/ppt/slideMasters/theme/theme1.xml" Id="R9ac1b0af7f8346d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c51df8be007470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bee4b5beb6e4bb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5afd9a996ef42d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b08a17b788e416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f7c4525cd4845e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7f6e879c867455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ØVRE EIKER KOMMUNE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ØVRE EIKER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ØVRE EIKER KOMMUNE ble etablert [år] og holder til i Hokksund.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ØVRE EIKER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ØVRE EIKER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ØVRE EIKER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Stasjonsgata 24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3300 Hokksund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32 25 10 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post@ovre-eiker.kommune.no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www.ovre-eiker.kommune.no/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954 597 482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ØVRE EIKER KOMMUNE</a:t>
            </a:r>
          </a:p>
        </p:txBody>
      </p:sp>
    </p:spTree>
  </p:cSld>
  <p:clrMapOvr>
    <a:masterClrMapping xmlns:a="http://schemas.openxmlformats.org/drawingml/2006/main"/>
  </p:clrMapOvr>
</p:sld>
</file>