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c64b807a9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74a55e2b74837"/>
  </p:sldMasterIdLst>
  <p:sldIdLst>
    <p:sldId xmlns:r="http://schemas.openxmlformats.org/officeDocument/2006/relationships" id="256" r:id="Rdbe29e50599b4cc0"/>
    <p:sldId xmlns:r="http://schemas.openxmlformats.org/officeDocument/2006/relationships" id="257" r:id="R69c98b5c8e274654"/>
    <p:sldId xmlns:r="http://schemas.openxmlformats.org/officeDocument/2006/relationships" id="258" r:id="R99595048b8a149fa"/>
    <p:sldId xmlns:r="http://schemas.openxmlformats.org/officeDocument/2006/relationships" id="259" r:id="R41457c1d490d4c3c"/>
    <p:sldId xmlns:r="http://schemas.openxmlformats.org/officeDocument/2006/relationships" id="260" r:id="R38c51596282c4461"/>
    <p:sldId xmlns:r="http://schemas.openxmlformats.org/officeDocument/2006/relationships" id="261" r:id="Rd7eaf98a9c3a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74a55e2b74837" /><Relationship Type="http://schemas.openxmlformats.org/officeDocument/2006/relationships/slide" Target="/ppt/slides/slide1.xml" Id="Rdbe29e50599b4cc0" /><Relationship Type="http://schemas.openxmlformats.org/officeDocument/2006/relationships/slide" Target="/ppt/slides/slide2.xml" Id="R69c98b5c8e274654" /><Relationship Type="http://schemas.openxmlformats.org/officeDocument/2006/relationships/slide" Target="/ppt/slides/slide3.xml" Id="R99595048b8a149fa" /><Relationship Type="http://schemas.openxmlformats.org/officeDocument/2006/relationships/slide" Target="/ppt/slides/slide4.xml" Id="R41457c1d490d4c3c" /><Relationship Type="http://schemas.openxmlformats.org/officeDocument/2006/relationships/slide" Target="/ppt/slides/slide5.xml" Id="R38c51596282c4461" /><Relationship Type="http://schemas.openxmlformats.org/officeDocument/2006/relationships/slide" Target="/ppt/slides/slide6.xml" Id="Rd7eaf98a9c3a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8ff929393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b91c4abb044ee" /><Relationship Type="http://schemas.openxmlformats.org/officeDocument/2006/relationships/theme" Target="/ppt/slideMasters/theme/theme1.xml" Id="Rd30c5259f80e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b91c4abb0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043644cd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3e525680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6e7508c38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bcbaef1f6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3128c802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5e3e89b7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BRANDBU OG TINGELSTAD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BRANDBU OG TINGELSTAD ALMENNING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59 431 615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215 591 528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228 929 028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954 575 152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