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38f0096e6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b6db5ac754958"/>
  </p:sldMasterIdLst>
  <p:sldIdLst>
    <p:sldId xmlns:r="http://schemas.openxmlformats.org/officeDocument/2006/relationships" id="256" r:id="R0b54b7c3b8864b4c"/>
    <p:sldId xmlns:r="http://schemas.openxmlformats.org/officeDocument/2006/relationships" id="257" r:id="Rcb9fd68f4a49402e"/>
    <p:sldId xmlns:r="http://schemas.openxmlformats.org/officeDocument/2006/relationships" id="258" r:id="R068b758675884f9b"/>
    <p:sldId xmlns:r="http://schemas.openxmlformats.org/officeDocument/2006/relationships" id="259" r:id="R7c6febf96dfe4f65"/>
    <p:sldId xmlns:r="http://schemas.openxmlformats.org/officeDocument/2006/relationships" id="260" r:id="R72b654e7be574755"/>
    <p:sldId xmlns:r="http://schemas.openxmlformats.org/officeDocument/2006/relationships" id="261" r:id="Rf50d5764f7b8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b6db5ac754958" /><Relationship Type="http://schemas.openxmlformats.org/officeDocument/2006/relationships/slide" Target="/ppt/slides/slide1.xml" Id="R0b54b7c3b8864b4c" /><Relationship Type="http://schemas.openxmlformats.org/officeDocument/2006/relationships/slide" Target="/ppt/slides/slide2.xml" Id="Rcb9fd68f4a49402e" /><Relationship Type="http://schemas.openxmlformats.org/officeDocument/2006/relationships/slide" Target="/ppt/slides/slide3.xml" Id="R068b758675884f9b" /><Relationship Type="http://schemas.openxmlformats.org/officeDocument/2006/relationships/slide" Target="/ppt/slides/slide4.xml" Id="R7c6febf96dfe4f65" /><Relationship Type="http://schemas.openxmlformats.org/officeDocument/2006/relationships/slide" Target="/ppt/slides/slide5.xml" Id="R72b654e7be574755" /><Relationship Type="http://schemas.openxmlformats.org/officeDocument/2006/relationships/slide" Target="/ppt/slides/slide6.xml" Id="Rf50d5764f7b8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bf5c1c01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bbefbdff4189" /><Relationship Type="http://schemas.openxmlformats.org/officeDocument/2006/relationships/theme" Target="/ppt/slideMasters/theme/theme1.xml" Id="R4e948c59d366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ebbefbdff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36b19d3bc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8f2f58d1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071a0a8b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e8381d72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8f7cf19a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326ff21e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NAVIGATØRENE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NAVIGATØRENE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