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992b61122042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0edb8ea2e74164"/>
  </p:sldMasterIdLst>
  <p:sldIdLst>
    <p:sldId xmlns:r="http://schemas.openxmlformats.org/officeDocument/2006/relationships" id="256" r:id="R80eda6128f4a4586"/>
    <p:sldId xmlns:r="http://schemas.openxmlformats.org/officeDocument/2006/relationships" id="257" r:id="R646d7b7543ac45fc"/>
    <p:sldId xmlns:r="http://schemas.openxmlformats.org/officeDocument/2006/relationships" id="258" r:id="Rfcb4becc45b34239"/>
    <p:sldId xmlns:r="http://schemas.openxmlformats.org/officeDocument/2006/relationships" id="259" r:id="Rc74a0730db694d51"/>
    <p:sldId xmlns:r="http://schemas.openxmlformats.org/officeDocument/2006/relationships" id="260" r:id="Rcad1c6b7e42d4a4b"/>
    <p:sldId xmlns:r="http://schemas.openxmlformats.org/officeDocument/2006/relationships" id="261" r:id="R815cc68e9ee745a1"/>
    <p:sldId xmlns:r="http://schemas.openxmlformats.org/officeDocument/2006/relationships" id="262" r:id="R9a3fd693bc9b40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0edb8ea2e74164" /><Relationship Type="http://schemas.openxmlformats.org/officeDocument/2006/relationships/slide" Target="/ppt/slides/slide1.xml" Id="R80eda6128f4a4586" /><Relationship Type="http://schemas.openxmlformats.org/officeDocument/2006/relationships/slide" Target="/ppt/slides/slide2.xml" Id="R646d7b7543ac45fc" /><Relationship Type="http://schemas.openxmlformats.org/officeDocument/2006/relationships/slide" Target="/ppt/slides/slide3.xml" Id="Rfcb4becc45b34239" /><Relationship Type="http://schemas.openxmlformats.org/officeDocument/2006/relationships/slide" Target="/ppt/slides/slide4.xml" Id="Rc74a0730db694d51" /><Relationship Type="http://schemas.openxmlformats.org/officeDocument/2006/relationships/slide" Target="/ppt/slides/slide5.xml" Id="Rcad1c6b7e42d4a4b" /><Relationship Type="http://schemas.openxmlformats.org/officeDocument/2006/relationships/slide" Target="/ppt/slides/slide6.xml" Id="R815cc68e9ee745a1" /><Relationship Type="http://schemas.openxmlformats.org/officeDocument/2006/relationships/slide" Target="/ppt/slides/slide7.xml" Id="R9a3fd693bc9b40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2c566592af4d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d1e11547b4589" /><Relationship Type="http://schemas.openxmlformats.org/officeDocument/2006/relationships/theme" Target="/ppt/slideMasters/theme/theme1.xml" Id="R55970e7129bc43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cd1e11547b45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db49e9c2cd4d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3ce1eda2b43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d29d1b98d4f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0b814d4f948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d351431614e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3f910c1a547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e57379e0746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CONSULTA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CONSULTA AS ble etablert [år] og holder til i Tofte.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31 524 146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2 210 301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1 944 316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3 268 664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11 008 655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F&amp;A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Strandvei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3482 Tofte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31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post.consulta@ecit.no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954 231 313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