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8580269fd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e7be046cb4c71"/>
  </p:sldMasterIdLst>
  <p:sldIdLst>
    <p:sldId xmlns:r="http://schemas.openxmlformats.org/officeDocument/2006/relationships" id="256" r:id="R9a62ee733adf48bd"/>
    <p:sldId xmlns:r="http://schemas.openxmlformats.org/officeDocument/2006/relationships" id="257" r:id="Rf646902e24f847e3"/>
    <p:sldId xmlns:r="http://schemas.openxmlformats.org/officeDocument/2006/relationships" id="258" r:id="Rdee381152db441da"/>
    <p:sldId xmlns:r="http://schemas.openxmlformats.org/officeDocument/2006/relationships" id="259" r:id="Read089f6a2bc44a4"/>
    <p:sldId xmlns:r="http://schemas.openxmlformats.org/officeDocument/2006/relationships" id="260" r:id="R10d7b682b834424f"/>
    <p:sldId xmlns:r="http://schemas.openxmlformats.org/officeDocument/2006/relationships" id="261" r:id="R68c6f70cbb9244ec"/>
    <p:sldId xmlns:r="http://schemas.openxmlformats.org/officeDocument/2006/relationships" id="262" r:id="R59218944111a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e7be046cb4c71" /><Relationship Type="http://schemas.openxmlformats.org/officeDocument/2006/relationships/slide" Target="/ppt/slides/slide1.xml" Id="R9a62ee733adf48bd" /><Relationship Type="http://schemas.openxmlformats.org/officeDocument/2006/relationships/slide" Target="/ppt/slides/slide2.xml" Id="Rf646902e24f847e3" /><Relationship Type="http://schemas.openxmlformats.org/officeDocument/2006/relationships/slide" Target="/ppt/slides/slide3.xml" Id="Rdee381152db441da" /><Relationship Type="http://schemas.openxmlformats.org/officeDocument/2006/relationships/slide" Target="/ppt/slides/slide4.xml" Id="Read089f6a2bc44a4" /><Relationship Type="http://schemas.openxmlformats.org/officeDocument/2006/relationships/slide" Target="/ppt/slides/slide5.xml" Id="R10d7b682b834424f" /><Relationship Type="http://schemas.openxmlformats.org/officeDocument/2006/relationships/slide" Target="/ppt/slides/slide6.xml" Id="R68c6f70cbb9244ec" /><Relationship Type="http://schemas.openxmlformats.org/officeDocument/2006/relationships/slide" Target="/ppt/slides/slide7.xml" Id="R59218944111a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41f88be6f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22b8dc3c64894" /><Relationship Type="http://schemas.openxmlformats.org/officeDocument/2006/relationships/theme" Target="/ppt/slideMasters/theme/theme1.xml" Id="R3e8d5fa344a7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22b8dc3c6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8291b06b9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9499ef8c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c2201b45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72ad4f6b5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5b3b9b23d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6596313e4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7e928c80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