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143a1c03b547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520eb854294956"/>
  </p:sldMasterIdLst>
  <p:sldIdLst>
    <p:sldId xmlns:r="http://schemas.openxmlformats.org/officeDocument/2006/relationships" id="256" r:id="R55bc93f43c1246dd"/>
    <p:sldId xmlns:r="http://schemas.openxmlformats.org/officeDocument/2006/relationships" id="257" r:id="Rd3a2050e85cf4dfd"/>
    <p:sldId xmlns:r="http://schemas.openxmlformats.org/officeDocument/2006/relationships" id="258" r:id="R4ad82e8551074aea"/>
    <p:sldId xmlns:r="http://schemas.openxmlformats.org/officeDocument/2006/relationships" id="259" r:id="R27ccfb622dff4bae"/>
    <p:sldId xmlns:r="http://schemas.openxmlformats.org/officeDocument/2006/relationships" id="260" r:id="R06986346c2734963"/>
    <p:sldId xmlns:r="http://schemas.openxmlformats.org/officeDocument/2006/relationships" id="261" r:id="R9a69663afe9a45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520eb854294956" /><Relationship Type="http://schemas.openxmlformats.org/officeDocument/2006/relationships/slide" Target="/ppt/slides/slide1.xml" Id="R55bc93f43c1246dd" /><Relationship Type="http://schemas.openxmlformats.org/officeDocument/2006/relationships/slide" Target="/ppt/slides/slide2.xml" Id="Rd3a2050e85cf4dfd" /><Relationship Type="http://schemas.openxmlformats.org/officeDocument/2006/relationships/slide" Target="/ppt/slides/slide3.xml" Id="R4ad82e8551074aea" /><Relationship Type="http://schemas.openxmlformats.org/officeDocument/2006/relationships/slide" Target="/ppt/slides/slide4.xml" Id="R27ccfb622dff4bae" /><Relationship Type="http://schemas.openxmlformats.org/officeDocument/2006/relationships/slide" Target="/ppt/slides/slide5.xml" Id="R06986346c2734963" /><Relationship Type="http://schemas.openxmlformats.org/officeDocument/2006/relationships/slide" Target="/ppt/slides/slide6.xml" Id="R9a69663afe9a45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7dec5346a45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3fd3a680d4ef8" /><Relationship Type="http://schemas.openxmlformats.org/officeDocument/2006/relationships/theme" Target="/ppt/slideMasters/theme/theme1.xml" Id="R47f0b47ebd0f45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33fd3a680d4e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04e8401084b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b6f33c61c4b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ba5bec02046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09bfcb36b4f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5c63e62cf4f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947431b6f41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NESLIA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Neslia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petter.buran@amesto.no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953 567 210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NESLIA HOLDING AS</a:t>
            </a:r>
          </a:p>
        </p:txBody>
      </p:sp>
    </p:spTree>
  </p:cSld>
  <p:clrMapOvr>
    <a:masterClrMapping xmlns:a="http://schemas.openxmlformats.org/drawingml/2006/main"/>
  </p:clrMapOvr>
</p:sld>
</file>