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56c802c39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174309da04468"/>
  </p:sldMasterIdLst>
  <p:sldIdLst>
    <p:sldId xmlns:r="http://schemas.openxmlformats.org/officeDocument/2006/relationships" id="256" r:id="Rfdf809a3f7a142a8"/>
    <p:sldId xmlns:r="http://schemas.openxmlformats.org/officeDocument/2006/relationships" id="257" r:id="Raf9446c829424579"/>
    <p:sldId xmlns:r="http://schemas.openxmlformats.org/officeDocument/2006/relationships" id="258" r:id="Ra142d8e0bbc74745"/>
    <p:sldId xmlns:r="http://schemas.openxmlformats.org/officeDocument/2006/relationships" id="259" r:id="R77610a335dd84137"/>
    <p:sldId xmlns:r="http://schemas.openxmlformats.org/officeDocument/2006/relationships" id="260" r:id="Rbcf273c447634372"/>
    <p:sldId xmlns:r="http://schemas.openxmlformats.org/officeDocument/2006/relationships" id="261" r:id="R87b5f5ceadb14ac4"/>
    <p:sldId xmlns:r="http://schemas.openxmlformats.org/officeDocument/2006/relationships" id="262" r:id="Rd7d1edb08059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174309da04468" /><Relationship Type="http://schemas.openxmlformats.org/officeDocument/2006/relationships/slide" Target="/ppt/slides/slide1.xml" Id="Rfdf809a3f7a142a8" /><Relationship Type="http://schemas.openxmlformats.org/officeDocument/2006/relationships/slide" Target="/ppt/slides/slide2.xml" Id="Raf9446c829424579" /><Relationship Type="http://schemas.openxmlformats.org/officeDocument/2006/relationships/slide" Target="/ppt/slides/slide3.xml" Id="Ra142d8e0bbc74745" /><Relationship Type="http://schemas.openxmlformats.org/officeDocument/2006/relationships/slide" Target="/ppt/slides/slide4.xml" Id="R77610a335dd84137" /><Relationship Type="http://schemas.openxmlformats.org/officeDocument/2006/relationships/slide" Target="/ppt/slides/slide5.xml" Id="Rbcf273c447634372" /><Relationship Type="http://schemas.openxmlformats.org/officeDocument/2006/relationships/slide" Target="/ppt/slides/slide6.xml" Id="R87b5f5ceadb14ac4" /><Relationship Type="http://schemas.openxmlformats.org/officeDocument/2006/relationships/slide" Target="/ppt/slides/slide7.xml" Id="Rd7d1edb08059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358f98e44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e22a09ff7476e" /><Relationship Type="http://schemas.openxmlformats.org/officeDocument/2006/relationships/theme" Target="/ppt/slideMasters/theme/theme1.xml" Id="R64a4365e0001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e22a09ff747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260bae39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04e0e27c7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337713933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cd6f3b5ec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f2d63697643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db0386892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8448ab6bb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SCANDIC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6 734 893 038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567 531 807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498 463 145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671 479 009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1 761 648 190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norway@scandichotels.com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953 149 117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