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3f1d69af8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044e782dec458a"/>
  </p:sldMasterIdLst>
  <p:sldIdLst>
    <p:sldId xmlns:r="http://schemas.openxmlformats.org/officeDocument/2006/relationships" id="256" r:id="R4ed6f9f1f3254de5"/>
    <p:sldId xmlns:r="http://schemas.openxmlformats.org/officeDocument/2006/relationships" id="257" r:id="Rfef50671d41f42af"/>
    <p:sldId xmlns:r="http://schemas.openxmlformats.org/officeDocument/2006/relationships" id="258" r:id="Ra4b1fb59e4f04a93"/>
    <p:sldId xmlns:r="http://schemas.openxmlformats.org/officeDocument/2006/relationships" id="259" r:id="R9f4bf5e48b694791"/>
    <p:sldId xmlns:r="http://schemas.openxmlformats.org/officeDocument/2006/relationships" id="260" r:id="R2634fe4a1953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44e782dec458a" /><Relationship Type="http://schemas.openxmlformats.org/officeDocument/2006/relationships/slide" Target="/ppt/slides/slide1.xml" Id="R4ed6f9f1f3254de5" /><Relationship Type="http://schemas.openxmlformats.org/officeDocument/2006/relationships/slide" Target="/ppt/slides/slide2.xml" Id="Rfef50671d41f42af" /><Relationship Type="http://schemas.openxmlformats.org/officeDocument/2006/relationships/slide" Target="/ppt/slides/slide3.xml" Id="Ra4b1fb59e4f04a93" /><Relationship Type="http://schemas.openxmlformats.org/officeDocument/2006/relationships/slide" Target="/ppt/slides/slide4.xml" Id="R9f4bf5e48b694791" /><Relationship Type="http://schemas.openxmlformats.org/officeDocument/2006/relationships/slide" Target="/ppt/slides/slide5.xml" Id="R2634fe4a1953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87d5c9b30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ed691d0a6407d" /><Relationship Type="http://schemas.openxmlformats.org/officeDocument/2006/relationships/theme" Target="/ppt/slideMasters/theme/theme1.xml" Id="Rddb4ac08ee92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ed691d0a640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cd7ece6b5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fcb3ac0e9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f91f0f60d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dc04f562a46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e5d9a27e442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GAMBAK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953 110 474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