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973db4e21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247d766ff4063"/>
  </p:sldMasterIdLst>
  <p:sldIdLst>
    <p:sldId xmlns:r="http://schemas.openxmlformats.org/officeDocument/2006/relationships" id="256" r:id="Rf637d21fedd54f4b"/>
    <p:sldId xmlns:r="http://schemas.openxmlformats.org/officeDocument/2006/relationships" id="257" r:id="Rdebde9320e1f4651"/>
    <p:sldId xmlns:r="http://schemas.openxmlformats.org/officeDocument/2006/relationships" id="258" r:id="Ref4a4cca70544b89"/>
    <p:sldId xmlns:r="http://schemas.openxmlformats.org/officeDocument/2006/relationships" id="259" r:id="Rd77f4510f7e0475a"/>
    <p:sldId xmlns:r="http://schemas.openxmlformats.org/officeDocument/2006/relationships" id="260" r:id="R33f55cf3a2cb4eb0"/>
    <p:sldId xmlns:r="http://schemas.openxmlformats.org/officeDocument/2006/relationships" id="261" r:id="R980fdbb62add42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247d766ff4063" /><Relationship Type="http://schemas.openxmlformats.org/officeDocument/2006/relationships/slide" Target="/ppt/slides/slide1.xml" Id="Rf637d21fedd54f4b" /><Relationship Type="http://schemas.openxmlformats.org/officeDocument/2006/relationships/slide" Target="/ppt/slides/slide2.xml" Id="Rdebde9320e1f4651" /><Relationship Type="http://schemas.openxmlformats.org/officeDocument/2006/relationships/slide" Target="/ppt/slides/slide3.xml" Id="Ref4a4cca70544b89" /><Relationship Type="http://schemas.openxmlformats.org/officeDocument/2006/relationships/slide" Target="/ppt/slides/slide4.xml" Id="Rd77f4510f7e0475a" /><Relationship Type="http://schemas.openxmlformats.org/officeDocument/2006/relationships/slide" Target="/ppt/slides/slide5.xml" Id="R33f55cf3a2cb4eb0" /><Relationship Type="http://schemas.openxmlformats.org/officeDocument/2006/relationships/slide" Target="/ppt/slides/slide6.xml" Id="R980fdbb62add42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8033c8201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ec88f09a04a28" /><Relationship Type="http://schemas.openxmlformats.org/officeDocument/2006/relationships/theme" Target="/ppt/slideMasters/theme/theme1.xml" Id="R9d4b7cbe1a7b4f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ec88f09a0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a49fd4285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bafd3d8f6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5949db79b4f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43992bc2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8dbba93b4a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91abb6b83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GAMBAK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www.gambak.no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953 110 474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