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16a326226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c0953221444c7"/>
  </p:sldMasterIdLst>
  <p:sldIdLst>
    <p:sldId xmlns:r="http://schemas.openxmlformats.org/officeDocument/2006/relationships" id="256" r:id="R2aefb25936d34086"/>
    <p:sldId xmlns:r="http://schemas.openxmlformats.org/officeDocument/2006/relationships" id="257" r:id="R25497c5726e54914"/>
    <p:sldId xmlns:r="http://schemas.openxmlformats.org/officeDocument/2006/relationships" id="258" r:id="R7793ee4be8214072"/>
    <p:sldId xmlns:r="http://schemas.openxmlformats.org/officeDocument/2006/relationships" id="259" r:id="R7ff53a6ef1724e59"/>
    <p:sldId xmlns:r="http://schemas.openxmlformats.org/officeDocument/2006/relationships" id="260" r:id="Rde7115515e374d2b"/>
    <p:sldId xmlns:r="http://schemas.openxmlformats.org/officeDocument/2006/relationships" id="261" r:id="Rcdf7b83e6d334df5"/>
    <p:sldId xmlns:r="http://schemas.openxmlformats.org/officeDocument/2006/relationships" id="262" r:id="R3a99e5029666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c0953221444c7" /><Relationship Type="http://schemas.openxmlformats.org/officeDocument/2006/relationships/slide" Target="/ppt/slides/slide1.xml" Id="R2aefb25936d34086" /><Relationship Type="http://schemas.openxmlformats.org/officeDocument/2006/relationships/slide" Target="/ppt/slides/slide2.xml" Id="R25497c5726e54914" /><Relationship Type="http://schemas.openxmlformats.org/officeDocument/2006/relationships/slide" Target="/ppt/slides/slide3.xml" Id="R7793ee4be8214072" /><Relationship Type="http://schemas.openxmlformats.org/officeDocument/2006/relationships/slide" Target="/ppt/slides/slide4.xml" Id="R7ff53a6ef1724e59" /><Relationship Type="http://schemas.openxmlformats.org/officeDocument/2006/relationships/slide" Target="/ppt/slides/slide5.xml" Id="Rde7115515e374d2b" /><Relationship Type="http://schemas.openxmlformats.org/officeDocument/2006/relationships/slide" Target="/ppt/slides/slide6.xml" Id="Rcdf7b83e6d334df5" /><Relationship Type="http://schemas.openxmlformats.org/officeDocument/2006/relationships/slide" Target="/ppt/slides/slide7.xml" Id="R3a99e5029666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57db51f84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8585e3b344137" /><Relationship Type="http://schemas.openxmlformats.org/officeDocument/2006/relationships/theme" Target="/ppt/slideMasters/theme/theme1.xml" Id="R049b843baa3442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8585e3b34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3941bf314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3ebbfaff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1b08f6810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b3b089f14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ec0e5d8da48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ed89fd3e749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24dfaaa3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82 567 187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259 548 008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282 953 088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TOR DAGFINN  –  85,6 %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TONE  –  14,4 %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953 052 865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VEEN EIENDOM AS</a:t>
            </a:r>
          </a:p>
        </p:txBody>
      </p:sp>
    </p:spTree>
  </p:cSld>
  <p:clrMapOvr>
    <a:masterClrMapping xmlns:a="http://schemas.openxmlformats.org/drawingml/2006/main"/>
  </p:clrMapOvr>
</p:sld>
</file>