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a9cd48b224546f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d92cf8ee26a436a"/>
  </p:sldMasterIdLst>
  <p:sldIdLst>
    <p:sldId xmlns:r="http://schemas.openxmlformats.org/officeDocument/2006/relationships" id="256" r:id="Rbdebda98e4394222"/>
    <p:sldId xmlns:r="http://schemas.openxmlformats.org/officeDocument/2006/relationships" id="257" r:id="Rfac4c1d6f8224ef8"/>
    <p:sldId xmlns:r="http://schemas.openxmlformats.org/officeDocument/2006/relationships" id="258" r:id="R72c98d739bd7410a"/>
    <p:sldId xmlns:r="http://schemas.openxmlformats.org/officeDocument/2006/relationships" id="259" r:id="R5c22f3035b0a4219"/>
    <p:sldId xmlns:r="http://schemas.openxmlformats.org/officeDocument/2006/relationships" id="260" r:id="Rae31de385a33431b"/>
    <p:sldId xmlns:r="http://schemas.openxmlformats.org/officeDocument/2006/relationships" id="261" r:id="R06b5075b9fed468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92cf8ee26a436a" /><Relationship Type="http://schemas.openxmlformats.org/officeDocument/2006/relationships/slide" Target="/ppt/slides/slide1.xml" Id="Rbdebda98e4394222" /><Relationship Type="http://schemas.openxmlformats.org/officeDocument/2006/relationships/slide" Target="/ppt/slides/slide2.xml" Id="Rfac4c1d6f8224ef8" /><Relationship Type="http://schemas.openxmlformats.org/officeDocument/2006/relationships/slide" Target="/ppt/slides/slide3.xml" Id="R72c98d739bd7410a" /><Relationship Type="http://schemas.openxmlformats.org/officeDocument/2006/relationships/slide" Target="/ppt/slides/slide4.xml" Id="R5c22f3035b0a4219" /><Relationship Type="http://schemas.openxmlformats.org/officeDocument/2006/relationships/slide" Target="/ppt/slides/slide5.xml" Id="Rae31de385a33431b" /><Relationship Type="http://schemas.openxmlformats.org/officeDocument/2006/relationships/slide" Target="/ppt/slides/slide6.xml" Id="R06b5075b9fed468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a13f03f3e24d2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8f8e37115646fe" /><Relationship Type="http://schemas.openxmlformats.org/officeDocument/2006/relationships/theme" Target="/ppt/slideMasters/theme/theme1.xml" Id="Rb9eb3a951d5c466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28f8e37115646f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3b293234284e0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60fce6d8ef46e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cd0e9f058b4c0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095bf8eba9441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889112dff0442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4d54533903469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VEEN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Eiganesveien 95A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4009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953 052 865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VEEN EIENDOM AS</a:t>
            </a:r>
          </a:p>
        </p:txBody>
      </p:sp>
    </p:spTree>
  </p:cSld>
  <p:clrMapOvr>
    <a:masterClrMapping xmlns:a="http://schemas.openxmlformats.org/drawingml/2006/main"/>
  </p:clrMapOvr>
</p:sld>
</file>