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9a02cb0b3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a074f92744c03"/>
  </p:sldMasterIdLst>
  <p:sldIdLst>
    <p:sldId xmlns:r="http://schemas.openxmlformats.org/officeDocument/2006/relationships" id="256" r:id="R4c940eb16fc04ca6"/>
    <p:sldId xmlns:r="http://schemas.openxmlformats.org/officeDocument/2006/relationships" id="257" r:id="R9aaad6d9cc854e28"/>
    <p:sldId xmlns:r="http://schemas.openxmlformats.org/officeDocument/2006/relationships" id="258" r:id="R0964130004694a64"/>
    <p:sldId xmlns:r="http://schemas.openxmlformats.org/officeDocument/2006/relationships" id="259" r:id="R3c867741c84241f4"/>
    <p:sldId xmlns:r="http://schemas.openxmlformats.org/officeDocument/2006/relationships" id="260" r:id="Reccd3402a9b14057"/>
    <p:sldId xmlns:r="http://schemas.openxmlformats.org/officeDocument/2006/relationships" id="261" r:id="R51250e37148f4d7e"/>
    <p:sldId xmlns:r="http://schemas.openxmlformats.org/officeDocument/2006/relationships" id="262" r:id="Ra3d89dcd8722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a074f92744c03" /><Relationship Type="http://schemas.openxmlformats.org/officeDocument/2006/relationships/slide" Target="/ppt/slides/slide1.xml" Id="R4c940eb16fc04ca6" /><Relationship Type="http://schemas.openxmlformats.org/officeDocument/2006/relationships/slide" Target="/ppt/slides/slide2.xml" Id="R9aaad6d9cc854e28" /><Relationship Type="http://schemas.openxmlformats.org/officeDocument/2006/relationships/slide" Target="/ppt/slides/slide3.xml" Id="R0964130004694a64" /><Relationship Type="http://schemas.openxmlformats.org/officeDocument/2006/relationships/slide" Target="/ppt/slides/slide4.xml" Id="R3c867741c84241f4" /><Relationship Type="http://schemas.openxmlformats.org/officeDocument/2006/relationships/slide" Target="/ppt/slides/slide5.xml" Id="Reccd3402a9b14057" /><Relationship Type="http://schemas.openxmlformats.org/officeDocument/2006/relationships/slide" Target="/ppt/slides/slide6.xml" Id="R51250e37148f4d7e" /><Relationship Type="http://schemas.openxmlformats.org/officeDocument/2006/relationships/slide" Target="/ppt/slides/slide7.xml" Id="Ra3d89dcd8722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b182036c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4d42030640c7" /><Relationship Type="http://schemas.openxmlformats.org/officeDocument/2006/relationships/theme" Target="/ppt/slideMasters/theme/theme1.xml" Id="R0ad05f1f43b4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64d420306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ece9ba0f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87c8b187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85024503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87b696a1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53786bf9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cae4b671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29ac55a0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