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189da1f96544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f227438d2f4f30"/>
  </p:sldMasterIdLst>
  <p:sldIdLst>
    <p:sldId xmlns:r="http://schemas.openxmlformats.org/officeDocument/2006/relationships" id="256" r:id="R92ef1e4473254b86"/>
    <p:sldId xmlns:r="http://schemas.openxmlformats.org/officeDocument/2006/relationships" id="257" r:id="R51213bec68684043"/>
    <p:sldId xmlns:r="http://schemas.openxmlformats.org/officeDocument/2006/relationships" id="258" r:id="R19b0f554f5f64f2b"/>
    <p:sldId xmlns:r="http://schemas.openxmlformats.org/officeDocument/2006/relationships" id="259" r:id="R54efac972d3446ce"/>
    <p:sldId xmlns:r="http://schemas.openxmlformats.org/officeDocument/2006/relationships" id="260" r:id="Rf36b6646f6ea4958"/>
    <p:sldId xmlns:r="http://schemas.openxmlformats.org/officeDocument/2006/relationships" id="261" r:id="R710a7c02d7494c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f227438d2f4f30" /><Relationship Type="http://schemas.openxmlformats.org/officeDocument/2006/relationships/slide" Target="/ppt/slides/slide1.xml" Id="R92ef1e4473254b86" /><Relationship Type="http://schemas.openxmlformats.org/officeDocument/2006/relationships/slide" Target="/ppt/slides/slide2.xml" Id="R51213bec68684043" /><Relationship Type="http://schemas.openxmlformats.org/officeDocument/2006/relationships/slide" Target="/ppt/slides/slide3.xml" Id="R19b0f554f5f64f2b" /><Relationship Type="http://schemas.openxmlformats.org/officeDocument/2006/relationships/slide" Target="/ppt/slides/slide4.xml" Id="R54efac972d3446ce" /><Relationship Type="http://schemas.openxmlformats.org/officeDocument/2006/relationships/slide" Target="/ppt/slides/slide5.xml" Id="Rf36b6646f6ea4958" /><Relationship Type="http://schemas.openxmlformats.org/officeDocument/2006/relationships/slide" Target="/ppt/slides/slide6.xml" Id="R710a7c02d7494c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8662f86e5448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1bbbc73224ee8" /><Relationship Type="http://schemas.openxmlformats.org/officeDocument/2006/relationships/theme" Target="/ppt/slideMasters/theme/theme1.xml" Id="R9cd1b7970a2741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01bbbc73224e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26a09ee7240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1f429e8ad4e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626b1adf643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13ae47df047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16a804e1240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21fd5c90342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NORD-NORGE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NORD-NORGE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NORD-NORGE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NORD-NORGE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NORD-NORGE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NORD-NORGE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02244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privat@snn.no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952 706 365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NORD-NORGE</a:t>
            </a:r>
          </a:p>
        </p:txBody>
      </p:sp>
    </p:spTree>
  </p:cSld>
  <p:clrMapOvr>
    <a:masterClrMapping xmlns:a="http://schemas.openxmlformats.org/drawingml/2006/main"/>
  </p:clrMapOvr>
</p:sld>
</file>