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4196b774de43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6e6804f1004d1e"/>
  </p:sldMasterIdLst>
  <p:sldIdLst>
    <p:sldId xmlns:r="http://schemas.openxmlformats.org/officeDocument/2006/relationships" id="256" r:id="R9d2555ac7b3b4bb6"/>
    <p:sldId xmlns:r="http://schemas.openxmlformats.org/officeDocument/2006/relationships" id="257" r:id="Rba7eec5133554cfb"/>
    <p:sldId xmlns:r="http://schemas.openxmlformats.org/officeDocument/2006/relationships" id="258" r:id="R90c4464a22cc485b"/>
    <p:sldId xmlns:r="http://schemas.openxmlformats.org/officeDocument/2006/relationships" id="259" r:id="R1afa4a644fe14236"/>
    <p:sldId xmlns:r="http://schemas.openxmlformats.org/officeDocument/2006/relationships" id="260" r:id="R94fcd8002585494d"/>
    <p:sldId xmlns:r="http://schemas.openxmlformats.org/officeDocument/2006/relationships" id="261" r:id="Raa7e884f1fd44822"/>
    <p:sldId xmlns:r="http://schemas.openxmlformats.org/officeDocument/2006/relationships" id="262" r:id="Rf15866e3b3a446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6e6804f1004d1e" /><Relationship Type="http://schemas.openxmlformats.org/officeDocument/2006/relationships/slide" Target="/ppt/slides/slide1.xml" Id="R9d2555ac7b3b4bb6" /><Relationship Type="http://schemas.openxmlformats.org/officeDocument/2006/relationships/slide" Target="/ppt/slides/slide2.xml" Id="Rba7eec5133554cfb" /><Relationship Type="http://schemas.openxmlformats.org/officeDocument/2006/relationships/slide" Target="/ppt/slides/slide3.xml" Id="R90c4464a22cc485b" /><Relationship Type="http://schemas.openxmlformats.org/officeDocument/2006/relationships/slide" Target="/ppt/slides/slide4.xml" Id="R1afa4a644fe14236" /><Relationship Type="http://schemas.openxmlformats.org/officeDocument/2006/relationships/slide" Target="/ppt/slides/slide5.xml" Id="R94fcd8002585494d" /><Relationship Type="http://schemas.openxmlformats.org/officeDocument/2006/relationships/slide" Target="/ppt/slides/slide6.xml" Id="Raa7e884f1fd44822" /><Relationship Type="http://schemas.openxmlformats.org/officeDocument/2006/relationships/slide" Target="/ppt/slides/slide7.xml" Id="Rf15866e3b3a446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2961f85eef4b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61c3628006401a" /><Relationship Type="http://schemas.openxmlformats.org/officeDocument/2006/relationships/theme" Target="/ppt/slideMasters/theme/theme1.xml" Id="R69e6211aa19243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61c362800640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02820a796848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8447d19fc24e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cca707d46945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f823b72ee14b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8bb6ed0e9c42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0a896e6a8c40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541329d63c44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DYNAM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DYNAM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−2 106 340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−6 199 622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22 271 498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24 383 319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ØIVIND GUNDERSEN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TORBJØRN GUNDERSEN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Øivind Gundersen, Nedre Einaren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3744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81 55 26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www.dynam.no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952 587 498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 AS</a:t>
            </a:r>
          </a:p>
        </p:txBody>
      </p:sp>
    </p:spTree>
  </p:cSld>
  <p:clrMapOvr>
    <a:masterClrMapping xmlns:a="http://schemas.openxmlformats.org/drawingml/2006/main"/>
  </p:clrMapOvr>
</p:sld>
</file>