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3073a963f74d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f5b26de7db40b8"/>
  </p:sldMasterIdLst>
  <p:sldIdLst>
    <p:sldId xmlns:r="http://schemas.openxmlformats.org/officeDocument/2006/relationships" id="256" r:id="Rb97bf65c59724c73"/>
    <p:sldId xmlns:r="http://schemas.openxmlformats.org/officeDocument/2006/relationships" id="257" r:id="R3c63ad4078724a17"/>
    <p:sldId xmlns:r="http://schemas.openxmlformats.org/officeDocument/2006/relationships" id="258" r:id="Rb95981b972034d2c"/>
    <p:sldId xmlns:r="http://schemas.openxmlformats.org/officeDocument/2006/relationships" id="259" r:id="R82d79dd506294d56"/>
    <p:sldId xmlns:r="http://schemas.openxmlformats.org/officeDocument/2006/relationships" id="260" r:id="Ra25c7fa8505a4a27"/>
    <p:sldId xmlns:r="http://schemas.openxmlformats.org/officeDocument/2006/relationships" id="261" r:id="Rfa2e4a6a94ef4d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f5b26de7db40b8" /><Relationship Type="http://schemas.openxmlformats.org/officeDocument/2006/relationships/slide" Target="/ppt/slides/slide1.xml" Id="Rb97bf65c59724c73" /><Relationship Type="http://schemas.openxmlformats.org/officeDocument/2006/relationships/slide" Target="/ppt/slides/slide2.xml" Id="R3c63ad4078724a17" /><Relationship Type="http://schemas.openxmlformats.org/officeDocument/2006/relationships/slide" Target="/ppt/slides/slide3.xml" Id="Rb95981b972034d2c" /><Relationship Type="http://schemas.openxmlformats.org/officeDocument/2006/relationships/slide" Target="/ppt/slides/slide4.xml" Id="R82d79dd506294d56" /><Relationship Type="http://schemas.openxmlformats.org/officeDocument/2006/relationships/slide" Target="/ppt/slides/slide5.xml" Id="Ra25c7fa8505a4a27" /><Relationship Type="http://schemas.openxmlformats.org/officeDocument/2006/relationships/slide" Target="/ppt/slides/slide6.xml" Id="Rfa2e4a6a94ef4d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4bbbf2a12145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6798eeb4947f7" /><Relationship Type="http://schemas.openxmlformats.org/officeDocument/2006/relationships/theme" Target="/ppt/slideMasters/theme/theme1.xml" Id="R4d8910ba3ed342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e6798eeb4947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435d68d3c48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1d574576f40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1a35b982547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bc9412cc048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593cac37349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a632cdf7645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HIMALPARTNER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HIMALPARTNER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HIMALPARTNER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HIMALPARTNER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HIMALPARTNER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HIMALPARTNER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12 727 073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134 064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4 216 243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5 605 512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HIMALPARTNER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Bernhard Getz'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76 90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post@himalpartner.no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www.himalpartner.no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952 555 103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HIMALPARTNER</a:t>
            </a:r>
          </a:p>
        </p:txBody>
      </p:sp>
    </p:spTree>
  </p:cSld>
  <p:clrMapOvr>
    <a:masterClrMapping xmlns:a="http://schemas.openxmlformats.org/drawingml/2006/main"/>
  </p:clrMapOvr>
</p:sld>
</file>