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f12c84a85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046bcdbc84ef9"/>
  </p:sldMasterIdLst>
  <p:sldIdLst>
    <p:sldId xmlns:r="http://schemas.openxmlformats.org/officeDocument/2006/relationships" id="256" r:id="R84fc71dd8cd64ce0"/>
    <p:sldId xmlns:r="http://schemas.openxmlformats.org/officeDocument/2006/relationships" id="257" r:id="Rf51066a24041482e"/>
    <p:sldId xmlns:r="http://schemas.openxmlformats.org/officeDocument/2006/relationships" id="258" r:id="Rfd82025836294212"/>
    <p:sldId xmlns:r="http://schemas.openxmlformats.org/officeDocument/2006/relationships" id="259" r:id="R8ad654400fdc4a18"/>
    <p:sldId xmlns:r="http://schemas.openxmlformats.org/officeDocument/2006/relationships" id="260" r:id="R371c093e5eef42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046bcdbc84ef9" /><Relationship Type="http://schemas.openxmlformats.org/officeDocument/2006/relationships/slide" Target="/ppt/slides/slide1.xml" Id="R84fc71dd8cd64ce0" /><Relationship Type="http://schemas.openxmlformats.org/officeDocument/2006/relationships/slide" Target="/ppt/slides/slide2.xml" Id="Rf51066a24041482e" /><Relationship Type="http://schemas.openxmlformats.org/officeDocument/2006/relationships/slide" Target="/ppt/slides/slide3.xml" Id="Rfd82025836294212" /><Relationship Type="http://schemas.openxmlformats.org/officeDocument/2006/relationships/slide" Target="/ppt/slides/slide4.xml" Id="R8ad654400fdc4a18" /><Relationship Type="http://schemas.openxmlformats.org/officeDocument/2006/relationships/slide" Target="/ppt/slides/slide5.xml" Id="R371c093e5eef42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ba3dc4eae4e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177ebcc4c4ea7" /><Relationship Type="http://schemas.openxmlformats.org/officeDocument/2006/relationships/theme" Target="/ppt/slideMasters/theme/theme1.xml" Id="R96802cd21cad4d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0177ebcc4c4e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090687b9445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c7aff3eb2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681d65d23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96f118dbd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03165df07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STRØMMESTIFTELSEN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STRØMMESTIFTELSEN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952 002 139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