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e35cac3eee4c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f5c035c414841"/>
  </p:sldMasterIdLst>
  <p:sldIdLst>
    <p:sldId xmlns:r="http://schemas.openxmlformats.org/officeDocument/2006/relationships" id="256" r:id="R9834e2b15eb742db"/>
    <p:sldId xmlns:r="http://schemas.openxmlformats.org/officeDocument/2006/relationships" id="257" r:id="Rc57535504f4a450f"/>
    <p:sldId xmlns:r="http://schemas.openxmlformats.org/officeDocument/2006/relationships" id="258" r:id="R0ea800abbb3144db"/>
    <p:sldId xmlns:r="http://schemas.openxmlformats.org/officeDocument/2006/relationships" id="259" r:id="R988b9150771a4f56"/>
    <p:sldId xmlns:r="http://schemas.openxmlformats.org/officeDocument/2006/relationships" id="260" r:id="Rd95aa06861654ecf"/>
    <p:sldId xmlns:r="http://schemas.openxmlformats.org/officeDocument/2006/relationships" id="261" r:id="R7526cc0de7d0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f5c035c414841" /><Relationship Type="http://schemas.openxmlformats.org/officeDocument/2006/relationships/slide" Target="/ppt/slides/slide1.xml" Id="R9834e2b15eb742db" /><Relationship Type="http://schemas.openxmlformats.org/officeDocument/2006/relationships/slide" Target="/ppt/slides/slide2.xml" Id="Rc57535504f4a450f" /><Relationship Type="http://schemas.openxmlformats.org/officeDocument/2006/relationships/slide" Target="/ppt/slides/slide3.xml" Id="R0ea800abbb3144db" /><Relationship Type="http://schemas.openxmlformats.org/officeDocument/2006/relationships/slide" Target="/ppt/slides/slide4.xml" Id="R988b9150771a4f56" /><Relationship Type="http://schemas.openxmlformats.org/officeDocument/2006/relationships/slide" Target="/ppt/slides/slide5.xml" Id="Rd95aa06861654ecf" /><Relationship Type="http://schemas.openxmlformats.org/officeDocument/2006/relationships/slide" Target="/ppt/slides/slide6.xml" Id="R7526cc0de7d0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c565047154b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f7bbcd3b84294" /><Relationship Type="http://schemas.openxmlformats.org/officeDocument/2006/relationships/theme" Target="/ppt/slideMasters/theme/theme1.xml" Id="Rdc158f1e401a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f7bbcd3b8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60b111746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b1327df71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69fa6b5e7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58b97f25745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3964674a1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b567280204f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STRØMMESTIFTELSEN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952 002 139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