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5853a036c140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b4585b72bc46eb"/>
  </p:sldMasterIdLst>
  <p:sldIdLst>
    <p:sldId xmlns:r="http://schemas.openxmlformats.org/officeDocument/2006/relationships" id="256" r:id="Rf8b0c3388ba7409b"/>
    <p:sldId xmlns:r="http://schemas.openxmlformats.org/officeDocument/2006/relationships" id="257" r:id="Rfe90187174474e99"/>
    <p:sldId xmlns:r="http://schemas.openxmlformats.org/officeDocument/2006/relationships" id="258" r:id="R7dcd6be0ea6d43af"/>
    <p:sldId xmlns:r="http://schemas.openxmlformats.org/officeDocument/2006/relationships" id="259" r:id="R0102c6279e02410c"/>
    <p:sldId xmlns:r="http://schemas.openxmlformats.org/officeDocument/2006/relationships" id="260" r:id="Rbccf7a9b90504c96"/>
    <p:sldId xmlns:r="http://schemas.openxmlformats.org/officeDocument/2006/relationships" id="261" r:id="Rff1bedc105fe4544"/>
    <p:sldId xmlns:r="http://schemas.openxmlformats.org/officeDocument/2006/relationships" id="262" r:id="Rd27602acba1440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b4585b72bc46eb" /><Relationship Type="http://schemas.openxmlformats.org/officeDocument/2006/relationships/slide" Target="/ppt/slides/slide1.xml" Id="Rf8b0c3388ba7409b" /><Relationship Type="http://schemas.openxmlformats.org/officeDocument/2006/relationships/slide" Target="/ppt/slides/slide2.xml" Id="Rfe90187174474e99" /><Relationship Type="http://schemas.openxmlformats.org/officeDocument/2006/relationships/slide" Target="/ppt/slides/slide3.xml" Id="R7dcd6be0ea6d43af" /><Relationship Type="http://schemas.openxmlformats.org/officeDocument/2006/relationships/slide" Target="/ppt/slides/slide4.xml" Id="R0102c6279e02410c" /><Relationship Type="http://schemas.openxmlformats.org/officeDocument/2006/relationships/slide" Target="/ppt/slides/slide5.xml" Id="Rbccf7a9b90504c96" /><Relationship Type="http://schemas.openxmlformats.org/officeDocument/2006/relationships/slide" Target="/ppt/slides/slide6.xml" Id="Rff1bedc105fe4544" /><Relationship Type="http://schemas.openxmlformats.org/officeDocument/2006/relationships/slide" Target="/ppt/slides/slide7.xml" Id="Rd27602acba1440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5ddbe37b624c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a3d46adca4681" /><Relationship Type="http://schemas.openxmlformats.org/officeDocument/2006/relationships/theme" Target="/ppt/slideMasters/theme/theme1.xml" Id="R8ae04588717149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7a3d46adca46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e31c805c84f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bd757fa1a49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8460b9ef34a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ab3314f6a46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45a2793fd4a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c61a579f54a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dbaee299541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LOFOTREVISJON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LOFOTREVISJON AS ble etablert [år] og holder til i Leknes.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16 350 882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1 645 397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1 606 812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10 358 413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18 694 488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STORMO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JAKOB SIMONSEN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IVAR EIDEM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8370 Leknes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08 22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951 725 005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LOFOTREVISJON AS</a:t>
            </a:r>
          </a:p>
        </p:txBody>
      </p:sp>
    </p:spTree>
  </p:cSld>
  <p:clrMapOvr>
    <a:masterClrMapping xmlns:a="http://schemas.openxmlformats.org/drawingml/2006/main"/>
  </p:clrMapOvr>
</p:sld>
</file>